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f4cfca936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174ef5247495d"/>
  </p:sldMasterIdLst>
  <p:sldIdLst>
    <p:sldId xmlns:r="http://schemas.openxmlformats.org/officeDocument/2006/relationships" id="256" r:id="R609cd08e17284ba0"/>
    <p:sldId xmlns:r="http://schemas.openxmlformats.org/officeDocument/2006/relationships" id="257" r:id="R0358e7e73d57446b"/>
    <p:sldId xmlns:r="http://schemas.openxmlformats.org/officeDocument/2006/relationships" id="258" r:id="R2f5df1c3f7414275"/>
    <p:sldId xmlns:r="http://schemas.openxmlformats.org/officeDocument/2006/relationships" id="259" r:id="R203d354e48e5408e"/>
    <p:sldId xmlns:r="http://schemas.openxmlformats.org/officeDocument/2006/relationships" id="260" r:id="Re2c35366bfc24e2b"/>
    <p:sldId xmlns:r="http://schemas.openxmlformats.org/officeDocument/2006/relationships" id="261" r:id="Rc227bd2ff3d7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174ef5247495d" /><Relationship Type="http://schemas.openxmlformats.org/officeDocument/2006/relationships/slide" Target="/ppt/slides/slide1.xml" Id="R609cd08e17284ba0" /><Relationship Type="http://schemas.openxmlformats.org/officeDocument/2006/relationships/slide" Target="/ppt/slides/slide2.xml" Id="R0358e7e73d57446b" /><Relationship Type="http://schemas.openxmlformats.org/officeDocument/2006/relationships/slide" Target="/ppt/slides/slide3.xml" Id="R2f5df1c3f7414275" /><Relationship Type="http://schemas.openxmlformats.org/officeDocument/2006/relationships/slide" Target="/ppt/slides/slide4.xml" Id="R203d354e48e5408e" /><Relationship Type="http://schemas.openxmlformats.org/officeDocument/2006/relationships/slide" Target="/ppt/slides/slide5.xml" Id="Re2c35366bfc24e2b" /><Relationship Type="http://schemas.openxmlformats.org/officeDocument/2006/relationships/slide" Target="/ppt/slides/slide6.xml" Id="Rc227bd2ff3d7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d4d364412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a2d92371a4d9c" /><Relationship Type="http://schemas.openxmlformats.org/officeDocument/2006/relationships/theme" Target="/ppt/slideMasters/theme/theme1.xml" Id="R077f433311ee4b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a2d92371a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f370798f4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666ee958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c19a118f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fecfaa5a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b6fca62e4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7857b5d2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INNLANDET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INNLANDET SA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36 213 835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okoraad.no/avdelingskontor/statsautorisert-regnskapsforer-okorad-innlandet/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967 282 774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