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7e02dc224943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0e2ff4cea94d0e"/>
  </p:sldMasterIdLst>
  <p:sldIdLst>
    <p:sldId xmlns:r="http://schemas.openxmlformats.org/officeDocument/2006/relationships" id="256" r:id="R7335c3ae5f594428"/>
    <p:sldId xmlns:r="http://schemas.openxmlformats.org/officeDocument/2006/relationships" id="257" r:id="R47f80a4db6be4401"/>
    <p:sldId xmlns:r="http://schemas.openxmlformats.org/officeDocument/2006/relationships" id="258" r:id="R0943d44583424d06"/>
    <p:sldId xmlns:r="http://schemas.openxmlformats.org/officeDocument/2006/relationships" id="259" r:id="Rd2e83472800f4561"/>
    <p:sldId xmlns:r="http://schemas.openxmlformats.org/officeDocument/2006/relationships" id="260" r:id="R2e19e7214e31455b"/>
    <p:sldId xmlns:r="http://schemas.openxmlformats.org/officeDocument/2006/relationships" id="261" r:id="R0e83e367bbaa4730"/>
    <p:sldId xmlns:r="http://schemas.openxmlformats.org/officeDocument/2006/relationships" id="262" r:id="R9873b30b02a641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0e2ff4cea94d0e" /><Relationship Type="http://schemas.openxmlformats.org/officeDocument/2006/relationships/slide" Target="/ppt/slides/slide1.xml" Id="R7335c3ae5f594428" /><Relationship Type="http://schemas.openxmlformats.org/officeDocument/2006/relationships/slide" Target="/ppt/slides/slide2.xml" Id="R47f80a4db6be4401" /><Relationship Type="http://schemas.openxmlformats.org/officeDocument/2006/relationships/slide" Target="/ppt/slides/slide3.xml" Id="R0943d44583424d06" /><Relationship Type="http://schemas.openxmlformats.org/officeDocument/2006/relationships/slide" Target="/ppt/slides/slide4.xml" Id="Rd2e83472800f4561" /><Relationship Type="http://schemas.openxmlformats.org/officeDocument/2006/relationships/slide" Target="/ppt/slides/slide5.xml" Id="R2e19e7214e31455b" /><Relationship Type="http://schemas.openxmlformats.org/officeDocument/2006/relationships/slide" Target="/ppt/slides/slide6.xml" Id="R0e83e367bbaa4730" /><Relationship Type="http://schemas.openxmlformats.org/officeDocument/2006/relationships/slide" Target="/ppt/slides/slide7.xml" Id="R9873b30b02a641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1d093fb20e47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bed2fcc034506" /><Relationship Type="http://schemas.openxmlformats.org/officeDocument/2006/relationships/theme" Target="/ppt/slideMasters/theme/theme1.xml" Id="R7eee1c94fd3b49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7bed2fcc0345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c4e06a586442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61562038c42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ef17e577c43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05d81ee7042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cd04408524f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da02735ea4e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61a975c8f4d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HIPPODROMEN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HIPPODROMEN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HIPPODROMEN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HIPPODROMEN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HIPPODROMEN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HIPPODROMEN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2 331 875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2 373 283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HIPPODROMEN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TJØSVOLD  –  87,2 %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SANDRA KAMALDINA TJØSVOLD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HAUGESUND SILKETRYKK AS  –  2,8 %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HIPPODROMEN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Kvalamarka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5514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70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967 354 791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HIPPODROMEN AS</a:t>
            </a:r>
          </a:p>
        </p:txBody>
      </p:sp>
    </p:spTree>
  </p:cSld>
  <p:clrMapOvr>
    <a:masterClrMapping xmlns:a="http://schemas.openxmlformats.org/drawingml/2006/main"/>
  </p:clrMapOvr>
</p:sld>
</file>