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1c444d7b7f4a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baabd0f2724bbf"/>
  </p:sldMasterIdLst>
  <p:sldIdLst>
    <p:sldId xmlns:r="http://schemas.openxmlformats.org/officeDocument/2006/relationships" id="256" r:id="R01c84cf824e34f62"/>
    <p:sldId xmlns:r="http://schemas.openxmlformats.org/officeDocument/2006/relationships" id="257" r:id="R37b9a71237614206"/>
    <p:sldId xmlns:r="http://schemas.openxmlformats.org/officeDocument/2006/relationships" id="258" r:id="R1a649bd40f3d449d"/>
    <p:sldId xmlns:r="http://schemas.openxmlformats.org/officeDocument/2006/relationships" id="259" r:id="R716e8dd135b046f5"/>
    <p:sldId xmlns:r="http://schemas.openxmlformats.org/officeDocument/2006/relationships" id="260" r:id="R5d26a35d475a4557"/>
    <p:sldId xmlns:r="http://schemas.openxmlformats.org/officeDocument/2006/relationships" id="261" r:id="Rae90b93041a04755"/>
    <p:sldId xmlns:r="http://schemas.openxmlformats.org/officeDocument/2006/relationships" id="262" r:id="R7bb1dbadf3a34d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baabd0f2724bbf" /><Relationship Type="http://schemas.openxmlformats.org/officeDocument/2006/relationships/slide" Target="/ppt/slides/slide1.xml" Id="R01c84cf824e34f62" /><Relationship Type="http://schemas.openxmlformats.org/officeDocument/2006/relationships/slide" Target="/ppt/slides/slide2.xml" Id="R37b9a71237614206" /><Relationship Type="http://schemas.openxmlformats.org/officeDocument/2006/relationships/slide" Target="/ppt/slides/slide3.xml" Id="R1a649bd40f3d449d" /><Relationship Type="http://schemas.openxmlformats.org/officeDocument/2006/relationships/slide" Target="/ppt/slides/slide4.xml" Id="R716e8dd135b046f5" /><Relationship Type="http://schemas.openxmlformats.org/officeDocument/2006/relationships/slide" Target="/ppt/slides/slide5.xml" Id="R5d26a35d475a4557" /><Relationship Type="http://schemas.openxmlformats.org/officeDocument/2006/relationships/slide" Target="/ppt/slides/slide6.xml" Id="Rae90b93041a04755" /><Relationship Type="http://schemas.openxmlformats.org/officeDocument/2006/relationships/slide" Target="/ppt/slides/slide7.xml" Id="R7bb1dbadf3a34d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b2f9a091a54a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7c80252d04bc8" /><Relationship Type="http://schemas.openxmlformats.org/officeDocument/2006/relationships/theme" Target="/ppt/slideMasters/theme/theme1.xml" Id="Rd84f31f736e04b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67c80252d04b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4b4b8552a49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7573c3d4445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00073d3c14e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bebc4260a40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d8f4b53274c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41619b99749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f8e50064f43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BLAKSTAD OG BERGDAL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BLAKSTAD OG BERGDAL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BLAKSTAD OG BERGDAL EIENDOM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BLAKSTAD OG BERGDAL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BLAKSTAD OG BERGDAL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BLAKSTAD OG BERGDAL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2 096 303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−928 214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−1 476 949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−120 849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14 627 396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BLAKSTAD OG BERGDAL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KOSELIG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BLAKSTAD OG BERGDAL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Prinsengata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janingvaldsen@msn.com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967 400 491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BLAKSTAD OG BERGDAL EIENDOM AS</a:t>
            </a:r>
          </a:p>
        </p:txBody>
      </p:sp>
    </p:spTree>
  </p:cSld>
  <p:clrMapOvr>
    <a:masterClrMapping xmlns:a="http://schemas.openxmlformats.org/drawingml/2006/main"/>
  </p:clrMapOvr>
</p:sld>
</file>