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79bad3196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11cbc5f8146a9"/>
  </p:sldMasterIdLst>
  <p:sldIdLst>
    <p:sldId xmlns:r="http://schemas.openxmlformats.org/officeDocument/2006/relationships" id="256" r:id="R3b68fee21d8b432a"/>
    <p:sldId xmlns:r="http://schemas.openxmlformats.org/officeDocument/2006/relationships" id="257" r:id="R39868cb2b6da42b4"/>
    <p:sldId xmlns:r="http://schemas.openxmlformats.org/officeDocument/2006/relationships" id="258" r:id="R22ada8745bca4254"/>
    <p:sldId xmlns:r="http://schemas.openxmlformats.org/officeDocument/2006/relationships" id="259" r:id="R91ba7a591f7547b5"/>
    <p:sldId xmlns:r="http://schemas.openxmlformats.org/officeDocument/2006/relationships" id="260" r:id="R0dc95aaf543647f4"/>
    <p:sldId xmlns:r="http://schemas.openxmlformats.org/officeDocument/2006/relationships" id="261" r:id="R4866deae0a0c4cbe"/>
    <p:sldId xmlns:r="http://schemas.openxmlformats.org/officeDocument/2006/relationships" id="262" r:id="R4030a5dfb92e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11cbc5f8146a9" /><Relationship Type="http://schemas.openxmlformats.org/officeDocument/2006/relationships/slide" Target="/ppt/slides/slide1.xml" Id="R3b68fee21d8b432a" /><Relationship Type="http://schemas.openxmlformats.org/officeDocument/2006/relationships/slide" Target="/ppt/slides/slide2.xml" Id="R39868cb2b6da42b4" /><Relationship Type="http://schemas.openxmlformats.org/officeDocument/2006/relationships/slide" Target="/ppt/slides/slide3.xml" Id="R22ada8745bca4254" /><Relationship Type="http://schemas.openxmlformats.org/officeDocument/2006/relationships/slide" Target="/ppt/slides/slide4.xml" Id="R91ba7a591f7547b5" /><Relationship Type="http://schemas.openxmlformats.org/officeDocument/2006/relationships/slide" Target="/ppt/slides/slide5.xml" Id="R0dc95aaf543647f4" /><Relationship Type="http://schemas.openxmlformats.org/officeDocument/2006/relationships/slide" Target="/ppt/slides/slide6.xml" Id="R4866deae0a0c4cbe" /><Relationship Type="http://schemas.openxmlformats.org/officeDocument/2006/relationships/slide" Target="/ppt/slides/slide7.xml" Id="R4030a5dfb92e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83a097214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b9825f0a8497a" /><Relationship Type="http://schemas.openxmlformats.org/officeDocument/2006/relationships/theme" Target="/ppt/slideMasters/theme/theme1.xml" Id="Rdf72bcd7e9b7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b9825f0a8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3bac1c14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c174ee223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4de49747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556f3871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870495ce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385459058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b47927d0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7 377 097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EIVIND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HARALD-RUNE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HANS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967 418 064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