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a602207e4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bb61ef5d34373"/>
  </p:sldMasterIdLst>
  <p:sldIdLst>
    <p:sldId xmlns:r="http://schemas.openxmlformats.org/officeDocument/2006/relationships" id="256" r:id="R8fe14f67aa054c04"/>
    <p:sldId xmlns:r="http://schemas.openxmlformats.org/officeDocument/2006/relationships" id="257" r:id="R40ac61f2260647d4"/>
    <p:sldId xmlns:r="http://schemas.openxmlformats.org/officeDocument/2006/relationships" id="258" r:id="Rf66de281aa30470a"/>
    <p:sldId xmlns:r="http://schemas.openxmlformats.org/officeDocument/2006/relationships" id="259" r:id="R0b3a979165b948e0"/>
    <p:sldId xmlns:r="http://schemas.openxmlformats.org/officeDocument/2006/relationships" id="260" r:id="Rbbee1162f37a4d7e"/>
    <p:sldId xmlns:r="http://schemas.openxmlformats.org/officeDocument/2006/relationships" id="261" r:id="Rb12cf466156a4ec2"/>
    <p:sldId xmlns:r="http://schemas.openxmlformats.org/officeDocument/2006/relationships" id="262" r:id="R02baf7fe6b354c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bb61ef5d34373" /><Relationship Type="http://schemas.openxmlformats.org/officeDocument/2006/relationships/slide" Target="/ppt/slides/slide1.xml" Id="R8fe14f67aa054c04" /><Relationship Type="http://schemas.openxmlformats.org/officeDocument/2006/relationships/slide" Target="/ppt/slides/slide2.xml" Id="R40ac61f2260647d4" /><Relationship Type="http://schemas.openxmlformats.org/officeDocument/2006/relationships/slide" Target="/ppt/slides/slide3.xml" Id="Rf66de281aa30470a" /><Relationship Type="http://schemas.openxmlformats.org/officeDocument/2006/relationships/slide" Target="/ppt/slides/slide4.xml" Id="R0b3a979165b948e0" /><Relationship Type="http://schemas.openxmlformats.org/officeDocument/2006/relationships/slide" Target="/ppt/slides/slide5.xml" Id="Rbbee1162f37a4d7e" /><Relationship Type="http://schemas.openxmlformats.org/officeDocument/2006/relationships/slide" Target="/ppt/slides/slide6.xml" Id="Rb12cf466156a4ec2" /><Relationship Type="http://schemas.openxmlformats.org/officeDocument/2006/relationships/slide" Target="/ppt/slides/slide7.xml" Id="R02baf7fe6b354c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7577b0a6441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ffe4086194025" /><Relationship Type="http://schemas.openxmlformats.org/officeDocument/2006/relationships/theme" Target="/ppt/slideMasters/theme/theme1.xml" Id="R22299146a950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affe408619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460c7d1d7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7287c47d2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ff9a02880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3834faf92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66c5a6ffb4f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4e4b87fe8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4c4f9db7e48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5 958 491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6 459 920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BUGGE SOLHEIM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Slaabervig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967 422 355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