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d8a71512e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582d44bf341fb"/>
  </p:sldMasterIdLst>
  <p:sldIdLst>
    <p:sldId xmlns:r="http://schemas.openxmlformats.org/officeDocument/2006/relationships" id="256" r:id="Ra516daaead074112"/>
    <p:sldId xmlns:r="http://schemas.openxmlformats.org/officeDocument/2006/relationships" id="257" r:id="R2a8cc17c738248b0"/>
    <p:sldId xmlns:r="http://schemas.openxmlformats.org/officeDocument/2006/relationships" id="258" r:id="R4a484e0a58c0475a"/>
    <p:sldId xmlns:r="http://schemas.openxmlformats.org/officeDocument/2006/relationships" id="259" r:id="Raa8fd8e095ff4914"/>
    <p:sldId xmlns:r="http://schemas.openxmlformats.org/officeDocument/2006/relationships" id="260" r:id="R516ab39f76db4e4f"/>
    <p:sldId xmlns:r="http://schemas.openxmlformats.org/officeDocument/2006/relationships" id="261" r:id="Rdf390a01974f44af"/>
    <p:sldId xmlns:r="http://schemas.openxmlformats.org/officeDocument/2006/relationships" id="262" r:id="R97aacb21ceac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582d44bf341fb" /><Relationship Type="http://schemas.openxmlformats.org/officeDocument/2006/relationships/slide" Target="/ppt/slides/slide1.xml" Id="Ra516daaead074112" /><Relationship Type="http://schemas.openxmlformats.org/officeDocument/2006/relationships/slide" Target="/ppt/slides/slide2.xml" Id="R2a8cc17c738248b0" /><Relationship Type="http://schemas.openxmlformats.org/officeDocument/2006/relationships/slide" Target="/ppt/slides/slide3.xml" Id="R4a484e0a58c0475a" /><Relationship Type="http://schemas.openxmlformats.org/officeDocument/2006/relationships/slide" Target="/ppt/slides/slide4.xml" Id="Raa8fd8e095ff4914" /><Relationship Type="http://schemas.openxmlformats.org/officeDocument/2006/relationships/slide" Target="/ppt/slides/slide5.xml" Id="R516ab39f76db4e4f" /><Relationship Type="http://schemas.openxmlformats.org/officeDocument/2006/relationships/slide" Target="/ppt/slides/slide6.xml" Id="Rdf390a01974f44af" /><Relationship Type="http://schemas.openxmlformats.org/officeDocument/2006/relationships/slide" Target="/ppt/slides/slide7.xml" Id="R97aacb21ceac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f55e05354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f4de8b354650" /><Relationship Type="http://schemas.openxmlformats.org/officeDocument/2006/relationships/theme" Target="/ppt/slideMasters/theme/theme1.xml" Id="Re3367d43bf28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5f4de8b35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873e588de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73e0c6db2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6dfe34698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bd49c14af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e1d86c38b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1685a0c7a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1f0ddae35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