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87386d1cdf4a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23a61c5c6e4f16"/>
  </p:sldMasterIdLst>
  <p:sldIdLst>
    <p:sldId xmlns:r="http://schemas.openxmlformats.org/officeDocument/2006/relationships" id="256" r:id="Rfaed0c5d6ea74a57"/>
    <p:sldId xmlns:r="http://schemas.openxmlformats.org/officeDocument/2006/relationships" id="257" r:id="Ref46b50be2484ecf"/>
    <p:sldId xmlns:r="http://schemas.openxmlformats.org/officeDocument/2006/relationships" id="258" r:id="R64a2386f40d8485e"/>
    <p:sldId xmlns:r="http://schemas.openxmlformats.org/officeDocument/2006/relationships" id="259" r:id="R102f4300e50a411b"/>
    <p:sldId xmlns:r="http://schemas.openxmlformats.org/officeDocument/2006/relationships" id="260" r:id="Rf9698d1d2bdd40bc"/>
    <p:sldId xmlns:r="http://schemas.openxmlformats.org/officeDocument/2006/relationships" id="261" r:id="Rf5e5e8b58120420c"/>
    <p:sldId xmlns:r="http://schemas.openxmlformats.org/officeDocument/2006/relationships" id="262" r:id="R9a011c374d5748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23a61c5c6e4f16" /><Relationship Type="http://schemas.openxmlformats.org/officeDocument/2006/relationships/slide" Target="/ppt/slides/slide1.xml" Id="Rfaed0c5d6ea74a57" /><Relationship Type="http://schemas.openxmlformats.org/officeDocument/2006/relationships/slide" Target="/ppt/slides/slide2.xml" Id="Ref46b50be2484ecf" /><Relationship Type="http://schemas.openxmlformats.org/officeDocument/2006/relationships/slide" Target="/ppt/slides/slide3.xml" Id="R64a2386f40d8485e" /><Relationship Type="http://schemas.openxmlformats.org/officeDocument/2006/relationships/slide" Target="/ppt/slides/slide4.xml" Id="R102f4300e50a411b" /><Relationship Type="http://schemas.openxmlformats.org/officeDocument/2006/relationships/slide" Target="/ppt/slides/slide5.xml" Id="Rf9698d1d2bdd40bc" /><Relationship Type="http://schemas.openxmlformats.org/officeDocument/2006/relationships/slide" Target="/ppt/slides/slide6.xml" Id="Rf5e5e8b58120420c" /><Relationship Type="http://schemas.openxmlformats.org/officeDocument/2006/relationships/slide" Target="/ppt/slides/slide7.xml" Id="R9a011c374d5748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167bb1471547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128e8e35642dd" /><Relationship Type="http://schemas.openxmlformats.org/officeDocument/2006/relationships/theme" Target="/ppt/slideMasters/theme/theme1.xml" Id="R53486bab9f5b49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1128e8e35642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9b0a579a246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1ce7a3a3742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1e6c786e043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63af186a441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f45de641f4d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3ec30ef7649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d863bbef24c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AKERSHUS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 REVISJON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35 144 374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3 973 344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3 229 726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16 871 469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REGNESTAV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WOENSEL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ZIA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Rosenholmveien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81 79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akershus@rg.no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967 604 364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AKERSHUS REVISJON AS</a:t>
            </a:r>
          </a:p>
        </p:txBody>
      </p:sp>
    </p:spTree>
  </p:cSld>
  <p:clrMapOvr>
    <a:masterClrMapping xmlns:a="http://schemas.openxmlformats.org/drawingml/2006/main"/>
  </p:clrMapOvr>
</p:sld>
</file>