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222d6da0e6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cc88d5ac9a4671"/>
  </p:sldMasterIdLst>
  <p:sldIdLst>
    <p:sldId xmlns:r="http://schemas.openxmlformats.org/officeDocument/2006/relationships" id="256" r:id="R129d26e5f048417b"/>
    <p:sldId xmlns:r="http://schemas.openxmlformats.org/officeDocument/2006/relationships" id="257" r:id="R8569f6b512da444c"/>
    <p:sldId xmlns:r="http://schemas.openxmlformats.org/officeDocument/2006/relationships" id="258" r:id="Rae81ae1037404427"/>
    <p:sldId xmlns:r="http://schemas.openxmlformats.org/officeDocument/2006/relationships" id="259" r:id="R56c64d1038dc4add"/>
    <p:sldId xmlns:r="http://schemas.openxmlformats.org/officeDocument/2006/relationships" id="260" r:id="R9d25be0c98a54e63"/>
    <p:sldId xmlns:r="http://schemas.openxmlformats.org/officeDocument/2006/relationships" id="261" r:id="R06209b551efa4c34"/>
    <p:sldId xmlns:r="http://schemas.openxmlformats.org/officeDocument/2006/relationships" id="262" r:id="R6627287c108d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c88d5ac9a4671" /><Relationship Type="http://schemas.openxmlformats.org/officeDocument/2006/relationships/slide" Target="/ppt/slides/slide1.xml" Id="R129d26e5f048417b" /><Relationship Type="http://schemas.openxmlformats.org/officeDocument/2006/relationships/slide" Target="/ppt/slides/slide2.xml" Id="R8569f6b512da444c" /><Relationship Type="http://schemas.openxmlformats.org/officeDocument/2006/relationships/slide" Target="/ppt/slides/slide3.xml" Id="Rae81ae1037404427" /><Relationship Type="http://schemas.openxmlformats.org/officeDocument/2006/relationships/slide" Target="/ppt/slides/slide4.xml" Id="R56c64d1038dc4add" /><Relationship Type="http://schemas.openxmlformats.org/officeDocument/2006/relationships/slide" Target="/ppt/slides/slide5.xml" Id="R9d25be0c98a54e63" /><Relationship Type="http://schemas.openxmlformats.org/officeDocument/2006/relationships/slide" Target="/ppt/slides/slide6.xml" Id="R06209b551efa4c34" /><Relationship Type="http://schemas.openxmlformats.org/officeDocument/2006/relationships/slide" Target="/ppt/slides/slide7.xml" Id="R6627287c108d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1dbf4687148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c385d0cb84fa4" /><Relationship Type="http://schemas.openxmlformats.org/officeDocument/2006/relationships/theme" Target="/ppt/slideMasters/theme/theme1.xml" Id="R88324080d7f1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0c385d0cb8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8a13471a142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5c1aa36f64d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6ad63444b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32a7c6deb4a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f63e3f20d43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677d5b76247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8b86ba53b49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3 023 769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2 346 748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1 291 628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967 645 354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