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d5794cca5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bcdcf5872f4a2f"/>
  </p:sldMasterIdLst>
  <p:sldIdLst>
    <p:sldId xmlns:r="http://schemas.openxmlformats.org/officeDocument/2006/relationships" id="256" r:id="R66f241f5c4ee4a32"/>
    <p:sldId xmlns:r="http://schemas.openxmlformats.org/officeDocument/2006/relationships" id="257" r:id="Rbd837e8fb8b54e7a"/>
    <p:sldId xmlns:r="http://schemas.openxmlformats.org/officeDocument/2006/relationships" id="258" r:id="Rd56beb5e07a7447f"/>
    <p:sldId xmlns:r="http://schemas.openxmlformats.org/officeDocument/2006/relationships" id="259" r:id="R566b4885c9334a62"/>
    <p:sldId xmlns:r="http://schemas.openxmlformats.org/officeDocument/2006/relationships" id="260" r:id="R1b71c4c64e784dfd"/>
    <p:sldId xmlns:r="http://schemas.openxmlformats.org/officeDocument/2006/relationships" id="261" r:id="R397058a378d24e2c"/>
    <p:sldId xmlns:r="http://schemas.openxmlformats.org/officeDocument/2006/relationships" id="262" r:id="R9721abd91b2f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bcdcf5872f4a2f" /><Relationship Type="http://schemas.openxmlformats.org/officeDocument/2006/relationships/slide" Target="/ppt/slides/slide1.xml" Id="R66f241f5c4ee4a32" /><Relationship Type="http://schemas.openxmlformats.org/officeDocument/2006/relationships/slide" Target="/ppt/slides/slide2.xml" Id="Rbd837e8fb8b54e7a" /><Relationship Type="http://schemas.openxmlformats.org/officeDocument/2006/relationships/slide" Target="/ppt/slides/slide3.xml" Id="Rd56beb5e07a7447f" /><Relationship Type="http://schemas.openxmlformats.org/officeDocument/2006/relationships/slide" Target="/ppt/slides/slide4.xml" Id="R566b4885c9334a62" /><Relationship Type="http://schemas.openxmlformats.org/officeDocument/2006/relationships/slide" Target="/ppt/slides/slide5.xml" Id="R1b71c4c64e784dfd" /><Relationship Type="http://schemas.openxmlformats.org/officeDocument/2006/relationships/slide" Target="/ppt/slides/slide6.xml" Id="R397058a378d24e2c" /><Relationship Type="http://schemas.openxmlformats.org/officeDocument/2006/relationships/slide" Target="/ppt/slides/slide7.xml" Id="R9721abd91b2f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3d7baf0d04b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91af3995d477f" /><Relationship Type="http://schemas.openxmlformats.org/officeDocument/2006/relationships/theme" Target="/ppt/slideMasters/theme/theme1.xml" Id="Rb7bf9e1af63f47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191af3995d47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68c7d70794b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721a1a2da42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edfe41c3542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0b770845345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89d2539a0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ee7f19e95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67b15f1ee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FRENICO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−479 763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5 240 234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57 972 098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71 212 098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ANDREAS AALL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NICOLAY BENJAMIN AALL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CATO BECKETT AALL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CATO BECKETT AALL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ANDREAS AALL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Hemmestveitbakken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76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967 647 586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FRENICO AS</a:t>
            </a:r>
          </a:p>
        </p:txBody>
      </p:sp>
    </p:spTree>
  </p:cSld>
  <p:clrMapOvr>
    <a:masterClrMapping xmlns:a="http://schemas.openxmlformats.org/drawingml/2006/main"/>
  </p:clrMapOvr>
</p:sld>
</file>