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e7290bc80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9c08ac1b14d75"/>
  </p:sldMasterIdLst>
  <p:sldIdLst>
    <p:sldId xmlns:r="http://schemas.openxmlformats.org/officeDocument/2006/relationships" id="256" r:id="Raf7cdd91e00c4756"/>
    <p:sldId xmlns:r="http://schemas.openxmlformats.org/officeDocument/2006/relationships" id="257" r:id="R20626a61cd5146a1"/>
    <p:sldId xmlns:r="http://schemas.openxmlformats.org/officeDocument/2006/relationships" id="258" r:id="R9472d474e9a5496f"/>
    <p:sldId xmlns:r="http://schemas.openxmlformats.org/officeDocument/2006/relationships" id="259" r:id="Rb6995099ec8d41c6"/>
    <p:sldId xmlns:r="http://schemas.openxmlformats.org/officeDocument/2006/relationships" id="260" r:id="R23362e994aff4769"/>
    <p:sldId xmlns:r="http://schemas.openxmlformats.org/officeDocument/2006/relationships" id="261" r:id="Rb78f33179a914dd1"/>
    <p:sldId xmlns:r="http://schemas.openxmlformats.org/officeDocument/2006/relationships" id="262" r:id="Re11ac6b69a31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9c08ac1b14d75" /><Relationship Type="http://schemas.openxmlformats.org/officeDocument/2006/relationships/slide" Target="/ppt/slides/slide1.xml" Id="Raf7cdd91e00c4756" /><Relationship Type="http://schemas.openxmlformats.org/officeDocument/2006/relationships/slide" Target="/ppt/slides/slide2.xml" Id="R20626a61cd5146a1" /><Relationship Type="http://schemas.openxmlformats.org/officeDocument/2006/relationships/slide" Target="/ppt/slides/slide3.xml" Id="R9472d474e9a5496f" /><Relationship Type="http://schemas.openxmlformats.org/officeDocument/2006/relationships/slide" Target="/ppt/slides/slide4.xml" Id="Rb6995099ec8d41c6" /><Relationship Type="http://schemas.openxmlformats.org/officeDocument/2006/relationships/slide" Target="/ppt/slides/slide5.xml" Id="R23362e994aff4769" /><Relationship Type="http://schemas.openxmlformats.org/officeDocument/2006/relationships/slide" Target="/ppt/slides/slide6.xml" Id="Rb78f33179a914dd1" /><Relationship Type="http://schemas.openxmlformats.org/officeDocument/2006/relationships/slide" Target="/ppt/slides/slide7.xml" Id="Re11ac6b69a31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1a078c982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5abaca910431b" /><Relationship Type="http://schemas.openxmlformats.org/officeDocument/2006/relationships/theme" Target="/ppt/slideMasters/theme/theme1.xml" Id="R8f2764c32d79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5abaca910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6190791f0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2d88f7df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fd307ff8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c557516a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3c88d97c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a06db672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b1d5f5a8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