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4be31ed9a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4cfb9e7b844ac"/>
  </p:sldMasterIdLst>
  <p:sldIdLst>
    <p:sldId xmlns:r="http://schemas.openxmlformats.org/officeDocument/2006/relationships" id="256" r:id="R4372791f67bc4b08"/>
    <p:sldId xmlns:r="http://schemas.openxmlformats.org/officeDocument/2006/relationships" id="257" r:id="R56bee1f27bf04333"/>
    <p:sldId xmlns:r="http://schemas.openxmlformats.org/officeDocument/2006/relationships" id="258" r:id="Rc6d5f6116860446f"/>
    <p:sldId xmlns:r="http://schemas.openxmlformats.org/officeDocument/2006/relationships" id="259" r:id="Rd1aaf4c3b67243dc"/>
    <p:sldId xmlns:r="http://schemas.openxmlformats.org/officeDocument/2006/relationships" id="260" r:id="Ra53d4ba15bcb4ae5"/>
    <p:sldId xmlns:r="http://schemas.openxmlformats.org/officeDocument/2006/relationships" id="261" r:id="R9880d4acccd241da"/>
    <p:sldId xmlns:r="http://schemas.openxmlformats.org/officeDocument/2006/relationships" id="262" r:id="R7a36b66fd685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4cfb9e7b844ac" /><Relationship Type="http://schemas.openxmlformats.org/officeDocument/2006/relationships/slide" Target="/ppt/slides/slide1.xml" Id="R4372791f67bc4b08" /><Relationship Type="http://schemas.openxmlformats.org/officeDocument/2006/relationships/slide" Target="/ppt/slides/slide2.xml" Id="R56bee1f27bf04333" /><Relationship Type="http://schemas.openxmlformats.org/officeDocument/2006/relationships/slide" Target="/ppt/slides/slide3.xml" Id="Rc6d5f6116860446f" /><Relationship Type="http://schemas.openxmlformats.org/officeDocument/2006/relationships/slide" Target="/ppt/slides/slide4.xml" Id="Rd1aaf4c3b67243dc" /><Relationship Type="http://schemas.openxmlformats.org/officeDocument/2006/relationships/slide" Target="/ppt/slides/slide5.xml" Id="Ra53d4ba15bcb4ae5" /><Relationship Type="http://schemas.openxmlformats.org/officeDocument/2006/relationships/slide" Target="/ppt/slides/slide6.xml" Id="R9880d4acccd241da" /><Relationship Type="http://schemas.openxmlformats.org/officeDocument/2006/relationships/slide" Target="/ppt/slides/slide7.xml" Id="R7a36b66fd685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276062f89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e87500c54dd0" /><Relationship Type="http://schemas.openxmlformats.org/officeDocument/2006/relationships/theme" Target="/ppt/slideMasters/theme/theme1.xml" Id="R0e54a25d9644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ce87500c5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f7a738919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3e1f5de7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56c7dbead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45c3dee70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be6adcd8a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6fbeafa4240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4088de14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CENTIGMA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LIA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