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adfa049e8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f588d6adf435f"/>
  </p:sldMasterIdLst>
  <p:sldIdLst>
    <p:sldId xmlns:r="http://schemas.openxmlformats.org/officeDocument/2006/relationships" id="256" r:id="Ra29ebc43b9de41f0"/>
    <p:sldId xmlns:r="http://schemas.openxmlformats.org/officeDocument/2006/relationships" id="257" r:id="R7d3edb293ac64228"/>
    <p:sldId xmlns:r="http://schemas.openxmlformats.org/officeDocument/2006/relationships" id="258" r:id="R547a96f4f94040c6"/>
    <p:sldId xmlns:r="http://schemas.openxmlformats.org/officeDocument/2006/relationships" id="259" r:id="Ra2f6bc81457f4a91"/>
    <p:sldId xmlns:r="http://schemas.openxmlformats.org/officeDocument/2006/relationships" id="260" r:id="Rc724c69c0c224d07"/>
    <p:sldId xmlns:r="http://schemas.openxmlformats.org/officeDocument/2006/relationships" id="261" r:id="Rc3cdb79bfd1c435b"/>
    <p:sldId xmlns:r="http://schemas.openxmlformats.org/officeDocument/2006/relationships" id="262" r:id="R7415531a16d5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f588d6adf435f" /><Relationship Type="http://schemas.openxmlformats.org/officeDocument/2006/relationships/slide" Target="/ppt/slides/slide1.xml" Id="Ra29ebc43b9de41f0" /><Relationship Type="http://schemas.openxmlformats.org/officeDocument/2006/relationships/slide" Target="/ppt/slides/slide2.xml" Id="R7d3edb293ac64228" /><Relationship Type="http://schemas.openxmlformats.org/officeDocument/2006/relationships/slide" Target="/ppt/slides/slide3.xml" Id="R547a96f4f94040c6" /><Relationship Type="http://schemas.openxmlformats.org/officeDocument/2006/relationships/slide" Target="/ppt/slides/slide4.xml" Id="Ra2f6bc81457f4a91" /><Relationship Type="http://schemas.openxmlformats.org/officeDocument/2006/relationships/slide" Target="/ppt/slides/slide5.xml" Id="Rc724c69c0c224d07" /><Relationship Type="http://schemas.openxmlformats.org/officeDocument/2006/relationships/slide" Target="/ppt/slides/slide6.xml" Id="Rc3cdb79bfd1c435b" /><Relationship Type="http://schemas.openxmlformats.org/officeDocument/2006/relationships/slide" Target="/ppt/slides/slide7.xml" Id="R7415531a16d5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b44e285c7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ef71540114e9f" /><Relationship Type="http://schemas.openxmlformats.org/officeDocument/2006/relationships/theme" Target="/ppt/slideMasters/theme/theme1.xml" Id="Rb43c915acf0a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ef7154011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1d013cdd42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f6ddffbc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66dda844d4c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beb64833f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497b0038b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796b7635c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82f221022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8 681 823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16 537 045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NOSSEN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JOHAN CHRISTENSEN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IVERSEN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SELMA MARIE GJESET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