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0b5aa4a2143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d1031a50645b4"/>
  </p:sldMasterIdLst>
  <p:sldIdLst>
    <p:sldId xmlns:r="http://schemas.openxmlformats.org/officeDocument/2006/relationships" id="256" r:id="Ra1e6772d0321482b"/>
    <p:sldId xmlns:r="http://schemas.openxmlformats.org/officeDocument/2006/relationships" id="257" r:id="R47c7a13506414b72"/>
    <p:sldId xmlns:r="http://schemas.openxmlformats.org/officeDocument/2006/relationships" id="258" r:id="Rb9cd95b647e74046"/>
    <p:sldId xmlns:r="http://schemas.openxmlformats.org/officeDocument/2006/relationships" id="259" r:id="Ra00a278570984e94"/>
    <p:sldId xmlns:r="http://schemas.openxmlformats.org/officeDocument/2006/relationships" id="260" r:id="R63b8468b2ada42c6"/>
    <p:sldId xmlns:r="http://schemas.openxmlformats.org/officeDocument/2006/relationships" id="261" r:id="R3cd2eefc29534b10"/>
    <p:sldId xmlns:r="http://schemas.openxmlformats.org/officeDocument/2006/relationships" id="262" r:id="R6b82968ed4de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d1031a50645b4" /><Relationship Type="http://schemas.openxmlformats.org/officeDocument/2006/relationships/slide" Target="/ppt/slides/slide1.xml" Id="Ra1e6772d0321482b" /><Relationship Type="http://schemas.openxmlformats.org/officeDocument/2006/relationships/slide" Target="/ppt/slides/slide2.xml" Id="R47c7a13506414b72" /><Relationship Type="http://schemas.openxmlformats.org/officeDocument/2006/relationships/slide" Target="/ppt/slides/slide3.xml" Id="Rb9cd95b647e74046" /><Relationship Type="http://schemas.openxmlformats.org/officeDocument/2006/relationships/slide" Target="/ppt/slides/slide4.xml" Id="Ra00a278570984e94" /><Relationship Type="http://schemas.openxmlformats.org/officeDocument/2006/relationships/slide" Target="/ppt/slides/slide5.xml" Id="R63b8468b2ada42c6" /><Relationship Type="http://schemas.openxmlformats.org/officeDocument/2006/relationships/slide" Target="/ppt/slides/slide6.xml" Id="R3cd2eefc29534b10" /><Relationship Type="http://schemas.openxmlformats.org/officeDocument/2006/relationships/slide" Target="/ppt/slides/slide7.xml" Id="R6b82968ed4de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f0fbdc98a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b124c23df4a3c" /><Relationship Type="http://schemas.openxmlformats.org/officeDocument/2006/relationships/theme" Target="/ppt/slideMasters/theme/theme1.xml" Id="Re73945d9b980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cb124c23df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3344a2cc8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aafaa17474f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102baada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b4199119a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3b9f9797d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0becdba0b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d6d5fead9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BEDRIFTSEIENDOM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1 163 119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24 644 038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38 939 182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HØYER-JONASSEN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HØYER-JONASSEN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HØYER-JONASSEN LOLAND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v/Høyer-Jonassen, Brandeheivegen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64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968 048 643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