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225ca8d6b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7a69ff8e0430b"/>
  </p:sldMasterIdLst>
  <p:sldIdLst>
    <p:sldId xmlns:r="http://schemas.openxmlformats.org/officeDocument/2006/relationships" id="256" r:id="R231a3a36bd5b4817"/>
    <p:sldId xmlns:r="http://schemas.openxmlformats.org/officeDocument/2006/relationships" id="257" r:id="Re5a8b09bef484119"/>
    <p:sldId xmlns:r="http://schemas.openxmlformats.org/officeDocument/2006/relationships" id="258" r:id="R880a063626014862"/>
    <p:sldId xmlns:r="http://schemas.openxmlformats.org/officeDocument/2006/relationships" id="259" r:id="R3e1075899dc240ff"/>
    <p:sldId xmlns:r="http://schemas.openxmlformats.org/officeDocument/2006/relationships" id="260" r:id="R692ca750f80849ef"/>
    <p:sldId xmlns:r="http://schemas.openxmlformats.org/officeDocument/2006/relationships" id="261" r:id="R1508301bdf2540de"/>
    <p:sldId xmlns:r="http://schemas.openxmlformats.org/officeDocument/2006/relationships" id="262" r:id="R1b7465cf57d7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7a69ff8e0430b" /><Relationship Type="http://schemas.openxmlformats.org/officeDocument/2006/relationships/slide" Target="/ppt/slides/slide1.xml" Id="R231a3a36bd5b4817" /><Relationship Type="http://schemas.openxmlformats.org/officeDocument/2006/relationships/slide" Target="/ppt/slides/slide2.xml" Id="Re5a8b09bef484119" /><Relationship Type="http://schemas.openxmlformats.org/officeDocument/2006/relationships/slide" Target="/ppt/slides/slide3.xml" Id="R880a063626014862" /><Relationship Type="http://schemas.openxmlformats.org/officeDocument/2006/relationships/slide" Target="/ppt/slides/slide4.xml" Id="R3e1075899dc240ff" /><Relationship Type="http://schemas.openxmlformats.org/officeDocument/2006/relationships/slide" Target="/ppt/slides/slide5.xml" Id="R692ca750f80849ef" /><Relationship Type="http://schemas.openxmlformats.org/officeDocument/2006/relationships/slide" Target="/ppt/slides/slide6.xml" Id="R1508301bdf2540de" /><Relationship Type="http://schemas.openxmlformats.org/officeDocument/2006/relationships/slide" Target="/ppt/slides/slide7.xml" Id="R1b7465cf57d7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227773d2b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cb4d406c49d0" /><Relationship Type="http://schemas.openxmlformats.org/officeDocument/2006/relationships/theme" Target="/ppt/slideMasters/theme/theme1.xml" Id="Rea2f414d08de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0cb4d406c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3d93460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47675e19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904f94083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2694304a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515d91473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e92a67e8b42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fa3b2f624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