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7443b13921c4c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c84ca61cc534893"/>
  </p:sldMasterIdLst>
  <p:sldIdLst>
    <p:sldId xmlns:r="http://schemas.openxmlformats.org/officeDocument/2006/relationships" id="256" r:id="Rfb34c1acfa404123"/>
    <p:sldId xmlns:r="http://schemas.openxmlformats.org/officeDocument/2006/relationships" id="257" r:id="R48ed7bc325a24caa"/>
    <p:sldId xmlns:r="http://schemas.openxmlformats.org/officeDocument/2006/relationships" id="258" r:id="Rc4abc77b1ec54b6f"/>
    <p:sldId xmlns:r="http://schemas.openxmlformats.org/officeDocument/2006/relationships" id="259" r:id="Rfa71e475648546dc"/>
    <p:sldId xmlns:r="http://schemas.openxmlformats.org/officeDocument/2006/relationships" id="260" r:id="R02b66cbb5c334db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84ca61cc534893" /><Relationship Type="http://schemas.openxmlformats.org/officeDocument/2006/relationships/slide" Target="/ppt/slides/slide1.xml" Id="Rfb34c1acfa404123" /><Relationship Type="http://schemas.openxmlformats.org/officeDocument/2006/relationships/slide" Target="/ppt/slides/slide2.xml" Id="R48ed7bc325a24caa" /><Relationship Type="http://schemas.openxmlformats.org/officeDocument/2006/relationships/slide" Target="/ppt/slides/slide3.xml" Id="Rc4abc77b1ec54b6f" /><Relationship Type="http://schemas.openxmlformats.org/officeDocument/2006/relationships/slide" Target="/ppt/slides/slide4.xml" Id="Rfa71e475648546dc" /><Relationship Type="http://schemas.openxmlformats.org/officeDocument/2006/relationships/slide" Target="/ppt/slides/slide5.xml" Id="R02b66cbb5c334db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711734fc7f46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582647bfdf483a" /><Relationship Type="http://schemas.openxmlformats.org/officeDocument/2006/relationships/theme" Target="/ppt/slideMasters/theme/theme1.xml" Id="Rce7a735fda89428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582647bfdf483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88796abf8a41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ebb40813c14b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73b49cd4df418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26d9b497004d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ae4f8d28564c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INNKJØPSLAGET KYRKSÆTERØRA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INNKJØPSLAGET KYRKSÆTERØRA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INNKJØPSLAGET KYRKSÆTERØRA SA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INNKJØPSLAGET KYRKSÆTERØRA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INNKJØPSLAGET KYRKSÆTERØRA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INNKJØPSLAGET KYRKSÆTERØRA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Dalum Regnskap 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firmapost@innkjøpslaget.as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www.innkjøpslaget.as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968 082 809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INNKJØPSLAGET KYRKSÆTERØRA SA</a:t>
            </a:r>
          </a:p>
        </p:txBody>
      </p:sp>
    </p:spTree>
  </p:cSld>
  <p:clrMapOvr>
    <a:masterClrMapping xmlns:a="http://schemas.openxmlformats.org/drawingml/2006/main"/>
  </p:clrMapOvr>
</p:sld>
</file>