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770fe8e1145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20c199e644758"/>
  </p:sldMasterIdLst>
  <p:sldIdLst>
    <p:sldId xmlns:r="http://schemas.openxmlformats.org/officeDocument/2006/relationships" id="256" r:id="Rce1660f5cbac49b2"/>
    <p:sldId xmlns:r="http://schemas.openxmlformats.org/officeDocument/2006/relationships" id="257" r:id="Rdc8f7022866e42aa"/>
    <p:sldId xmlns:r="http://schemas.openxmlformats.org/officeDocument/2006/relationships" id="258" r:id="Ra0d8730fb1514c6f"/>
    <p:sldId xmlns:r="http://schemas.openxmlformats.org/officeDocument/2006/relationships" id="259" r:id="R5cccd7e890c74a66"/>
    <p:sldId xmlns:r="http://schemas.openxmlformats.org/officeDocument/2006/relationships" id="260" r:id="Rb3ce77e4d6004fe6"/>
    <p:sldId xmlns:r="http://schemas.openxmlformats.org/officeDocument/2006/relationships" id="261" r:id="R6e09d90e653c4801"/>
    <p:sldId xmlns:r="http://schemas.openxmlformats.org/officeDocument/2006/relationships" id="262" r:id="Rb2c053030446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20c199e644758" /><Relationship Type="http://schemas.openxmlformats.org/officeDocument/2006/relationships/slide" Target="/ppt/slides/slide1.xml" Id="Rce1660f5cbac49b2" /><Relationship Type="http://schemas.openxmlformats.org/officeDocument/2006/relationships/slide" Target="/ppt/slides/slide2.xml" Id="Rdc8f7022866e42aa" /><Relationship Type="http://schemas.openxmlformats.org/officeDocument/2006/relationships/slide" Target="/ppt/slides/slide3.xml" Id="Ra0d8730fb1514c6f" /><Relationship Type="http://schemas.openxmlformats.org/officeDocument/2006/relationships/slide" Target="/ppt/slides/slide4.xml" Id="R5cccd7e890c74a66" /><Relationship Type="http://schemas.openxmlformats.org/officeDocument/2006/relationships/slide" Target="/ppt/slides/slide5.xml" Id="Rb3ce77e4d6004fe6" /><Relationship Type="http://schemas.openxmlformats.org/officeDocument/2006/relationships/slide" Target="/ppt/slides/slide6.xml" Id="R6e09d90e653c4801" /><Relationship Type="http://schemas.openxmlformats.org/officeDocument/2006/relationships/slide" Target="/ppt/slides/slide7.xml" Id="Rb2c053030446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51073c2d544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bbd3d40e44d0a" /><Relationship Type="http://schemas.openxmlformats.org/officeDocument/2006/relationships/theme" Target="/ppt/slideMasters/theme/theme1.xml" Id="Rf76b2035a49d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bbd3d40e4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445e305e8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76e6bf2a342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763de4c62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883f42826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fdf7e8527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da4413eb541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c8e5d34f24d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 REVISJON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3 536 648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3 626 632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HARALD BJØRNERUD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968 111 981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REVISJON AS</a:t>
            </a:r>
          </a:p>
        </p:txBody>
      </p:sp>
    </p:spTree>
  </p:cSld>
  <p:clrMapOvr>
    <a:masterClrMapping xmlns:a="http://schemas.openxmlformats.org/drawingml/2006/main"/>
  </p:clrMapOvr>
</p:sld>
</file>