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a340db5cb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dbccf58244b6a"/>
  </p:sldMasterIdLst>
  <p:sldIdLst>
    <p:sldId xmlns:r="http://schemas.openxmlformats.org/officeDocument/2006/relationships" id="256" r:id="Rdad3a57441684f4c"/>
    <p:sldId xmlns:r="http://schemas.openxmlformats.org/officeDocument/2006/relationships" id="257" r:id="Rb015b3e079264364"/>
    <p:sldId xmlns:r="http://schemas.openxmlformats.org/officeDocument/2006/relationships" id="258" r:id="Rc2f1e28ecea2442c"/>
    <p:sldId xmlns:r="http://schemas.openxmlformats.org/officeDocument/2006/relationships" id="259" r:id="R5db6256f07214b14"/>
    <p:sldId xmlns:r="http://schemas.openxmlformats.org/officeDocument/2006/relationships" id="260" r:id="R5da8b9ca71724ccd"/>
    <p:sldId xmlns:r="http://schemas.openxmlformats.org/officeDocument/2006/relationships" id="261" r:id="Rbcd60922766f4a9b"/>
    <p:sldId xmlns:r="http://schemas.openxmlformats.org/officeDocument/2006/relationships" id="262" r:id="Rf1de852b462f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dbccf58244b6a" /><Relationship Type="http://schemas.openxmlformats.org/officeDocument/2006/relationships/slide" Target="/ppt/slides/slide1.xml" Id="Rdad3a57441684f4c" /><Relationship Type="http://schemas.openxmlformats.org/officeDocument/2006/relationships/slide" Target="/ppt/slides/slide2.xml" Id="Rb015b3e079264364" /><Relationship Type="http://schemas.openxmlformats.org/officeDocument/2006/relationships/slide" Target="/ppt/slides/slide3.xml" Id="Rc2f1e28ecea2442c" /><Relationship Type="http://schemas.openxmlformats.org/officeDocument/2006/relationships/slide" Target="/ppt/slides/slide4.xml" Id="R5db6256f07214b14" /><Relationship Type="http://schemas.openxmlformats.org/officeDocument/2006/relationships/slide" Target="/ppt/slides/slide5.xml" Id="R5da8b9ca71724ccd" /><Relationship Type="http://schemas.openxmlformats.org/officeDocument/2006/relationships/slide" Target="/ppt/slides/slide6.xml" Id="Rbcd60922766f4a9b" /><Relationship Type="http://schemas.openxmlformats.org/officeDocument/2006/relationships/slide" Target="/ppt/slides/slide7.xml" Id="Rf1de852b462f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2f95fb891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997a1d1b453c" /><Relationship Type="http://schemas.openxmlformats.org/officeDocument/2006/relationships/theme" Target="/ppt/slideMasters/theme/theme1.xml" Id="R11e2cc6b857044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25997a1d1b45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d663a2d28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db3aec61043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fe069c0bf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e21fdf329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45aded8b347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5492faec94e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2e55eec94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10 561 741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−23 934 218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34 197 260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171 814 029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FCI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ANNABETH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968 194 933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HOLDING AS</a:t>
            </a:r>
          </a:p>
        </p:txBody>
      </p:sp>
    </p:spTree>
  </p:cSld>
  <p:clrMapOvr>
    <a:masterClrMapping xmlns:a="http://schemas.openxmlformats.org/drawingml/2006/main"/>
  </p:clrMapOvr>
</p:sld>
</file>