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cc65e8f90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286e837e8426d"/>
  </p:sldMasterIdLst>
  <p:sldIdLst>
    <p:sldId xmlns:r="http://schemas.openxmlformats.org/officeDocument/2006/relationships" id="256" r:id="R7e6a1f50033c4cb6"/>
    <p:sldId xmlns:r="http://schemas.openxmlformats.org/officeDocument/2006/relationships" id="257" r:id="R945964325ce64267"/>
    <p:sldId xmlns:r="http://schemas.openxmlformats.org/officeDocument/2006/relationships" id="258" r:id="R27a37cc3e7cd4fda"/>
    <p:sldId xmlns:r="http://schemas.openxmlformats.org/officeDocument/2006/relationships" id="259" r:id="Rb0024273d9e04b88"/>
    <p:sldId xmlns:r="http://schemas.openxmlformats.org/officeDocument/2006/relationships" id="260" r:id="Rd20b3ddc6e06423d"/>
    <p:sldId xmlns:r="http://schemas.openxmlformats.org/officeDocument/2006/relationships" id="261" r:id="R95f955d09fdc4515"/>
    <p:sldId xmlns:r="http://schemas.openxmlformats.org/officeDocument/2006/relationships" id="262" r:id="R04f97d669df6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286e837e8426d" /><Relationship Type="http://schemas.openxmlformats.org/officeDocument/2006/relationships/slide" Target="/ppt/slides/slide1.xml" Id="R7e6a1f50033c4cb6" /><Relationship Type="http://schemas.openxmlformats.org/officeDocument/2006/relationships/slide" Target="/ppt/slides/slide2.xml" Id="R945964325ce64267" /><Relationship Type="http://schemas.openxmlformats.org/officeDocument/2006/relationships/slide" Target="/ppt/slides/slide3.xml" Id="R27a37cc3e7cd4fda" /><Relationship Type="http://schemas.openxmlformats.org/officeDocument/2006/relationships/slide" Target="/ppt/slides/slide4.xml" Id="Rb0024273d9e04b88" /><Relationship Type="http://schemas.openxmlformats.org/officeDocument/2006/relationships/slide" Target="/ppt/slides/slide5.xml" Id="Rd20b3ddc6e06423d" /><Relationship Type="http://schemas.openxmlformats.org/officeDocument/2006/relationships/slide" Target="/ppt/slides/slide6.xml" Id="R95f955d09fdc4515" /><Relationship Type="http://schemas.openxmlformats.org/officeDocument/2006/relationships/slide" Target="/ppt/slides/slide7.xml" Id="R04f97d669df6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7ed5f808c49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cf222a864b1f" /><Relationship Type="http://schemas.openxmlformats.org/officeDocument/2006/relationships/theme" Target="/ppt/slideMasters/theme/theme1.xml" Id="Rbd31d49f9f95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1cf222a86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b8d34e23d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7659ba19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9d348bc2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aff008b1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8418dbd8a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da718438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0ae7a7bb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