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26f1abcf3647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894d01c9dc4771"/>
  </p:sldMasterIdLst>
  <p:sldIdLst>
    <p:sldId xmlns:r="http://schemas.openxmlformats.org/officeDocument/2006/relationships" id="256" r:id="R3859fce6ea4947e8"/>
    <p:sldId xmlns:r="http://schemas.openxmlformats.org/officeDocument/2006/relationships" id="257" r:id="R7793d72d3b1a4781"/>
    <p:sldId xmlns:r="http://schemas.openxmlformats.org/officeDocument/2006/relationships" id="258" r:id="Rb8444866d1544655"/>
    <p:sldId xmlns:r="http://schemas.openxmlformats.org/officeDocument/2006/relationships" id="259" r:id="Re5f9e0fd622847f7"/>
    <p:sldId xmlns:r="http://schemas.openxmlformats.org/officeDocument/2006/relationships" id="260" r:id="R00352a8e75d14774"/>
    <p:sldId xmlns:r="http://schemas.openxmlformats.org/officeDocument/2006/relationships" id="261" r:id="Rad86a8792f024141"/>
    <p:sldId xmlns:r="http://schemas.openxmlformats.org/officeDocument/2006/relationships" id="262" r:id="Rd0e8edc2920e41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894d01c9dc4771" /><Relationship Type="http://schemas.openxmlformats.org/officeDocument/2006/relationships/slide" Target="/ppt/slides/slide1.xml" Id="R3859fce6ea4947e8" /><Relationship Type="http://schemas.openxmlformats.org/officeDocument/2006/relationships/slide" Target="/ppt/slides/slide2.xml" Id="R7793d72d3b1a4781" /><Relationship Type="http://schemas.openxmlformats.org/officeDocument/2006/relationships/slide" Target="/ppt/slides/slide3.xml" Id="Rb8444866d1544655" /><Relationship Type="http://schemas.openxmlformats.org/officeDocument/2006/relationships/slide" Target="/ppt/slides/slide4.xml" Id="Re5f9e0fd622847f7" /><Relationship Type="http://schemas.openxmlformats.org/officeDocument/2006/relationships/slide" Target="/ppt/slides/slide5.xml" Id="R00352a8e75d14774" /><Relationship Type="http://schemas.openxmlformats.org/officeDocument/2006/relationships/slide" Target="/ppt/slides/slide6.xml" Id="Rad86a8792f024141" /><Relationship Type="http://schemas.openxmlformats.org/officeDocument/2006/relationships/slide" Target="/ppt/slides/slide7.xml" Id="Rd0e8edc2920e41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ad2af6ba1342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b33ed04834ba7" /><Relationship Type="http://schemas.openxmlformats.org/officeDocument/2006/relationships/theme" Target="/ppt/slideMasters/theme/theme1.xml" Id="Rb98d8d28212c41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2b33ed04834b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05bbe52d34f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4e64159004b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84f8f865344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7a2303105942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1453116664e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6161aeb754f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671290a8646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BONITA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BONITA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BONITA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BONITA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BONITA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BONITA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55 687 000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319 600 000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363 974 000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BONITA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GRANNI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MADT INVEST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KGH INVEST I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BONITA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Sofienberggata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37 84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968 274 872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BONITA HOLDING AS</a:t>
            </a:r>
          </a:p>
        </p:txBody>
      </p:sp>
    </p:spTree>
  </p:cSld>
  <p:clrMapOvr>
    <a:masterClrMapping xmlns:a="http://schemas.openxmlformats.org/drawingml/2006/main"/>
  </p:clrMapOvr>
</p:sld>
</file>