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e3eec425b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fc1c5ae17454a"/>
  </p:sldMasterIdLst>
  <p:sldIdLst>
    <p:sldId xmlns:r="http://schemas.openxmlformats.org/officeDocument/2006/relationships" id="256" r:id="Rede78cf7d2ed4e02"/>
    <p:sldId xmlns:r="http://schemas.openxmlformats.org/officeDocument/2006/relationships" id="257" r:id="Rb94a935a94b74100"/>
    <p:sldId xmlns:r="http://schemas.openxmlformats.org/officeDocument/2006/relationships" id="258" r:id="R7dab62ae993441c1"/>
    <p:sldId xmlns:r="http://schemas.openxmlformats.org/officeDocument/2006/relationships" id="259" r:id="R3bd0a6b298fd4a82"/>
    <p:sldId xmlns:r="http://schemas.openxmlformats.org/officeDocument/2006/relationships" id="260" r:id="R04c6fa349d1d41f2"/>
    <p:sldId xmlns:r="http://schemas.openxmlformats.org/officeDocument/2006/relationships" id="261" r:id="R24439198c1b44b5d"/>
    <p:sldId xmlns:r="http://schemas.openxmlformats.org/officeDocument/2006/relationships" id="262" r:id="R3e4d8d9901d4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fc1c5ae17454a" /><Relationship Type="http://schemas.openxmlformats.org/officeDocument/2006/relationships/slide" Target="/ppt/slides/slide1.xml" Id="Rede78cf7d2ed4e02" /><Relationship Type="http://schemas.openxmlformats.org/officeDocument/2006/relationships/slide" Target="/ppt/slides/slide2.xml" Id="Rb94a935a94b74100" /><Relationship Type="http://schemas.openxmlformats.org/officeDocument/2006/relationships/slide" Target="/ppt/slides/slide3.xml" Id="R7dab62ae993441c1" /><Relationship Type="http://schemas.openxmlformats.org/officeDocument/2006/relationships/slide" Target="/ppt/slides/slide4.xml" Id="R3bd0a6b298fd4a82" /><Relationship Type="http://schemas.openxmlformats.org/officeDocument/2006/relationships/slide" Target="/ppt/slides/slide5.xml" Id="R04c6fa349d1d41f2" /><Relationship Type="http://schemas.openxmlformats.org/officeDocument/2006/relationships/slide" Target="/ppt/slides/slide6.xml" Id="R24439198c1b44b5d" /><Relationship Type="http://schemas.openxmlformats.org/officeDocument/2006/relationships/slide" Target="/ppt/slides/slide7.xml" Id="R3e4d8d9901d4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bb31dd182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d2daf7034a57" /><Relationship Type="http://schemas.openxmlformats.org/officeDocument/2006/relationships/theme" Target="/ppt/slideMasters/theme/theme1.xml" Id="Rf252f2564a29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0d2daf703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4a3b70207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e3cc0f382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ef2c9435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5a94072c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ee9d2723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e4553986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9273cf23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