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9215bf1b4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0564916cc40e5"/>
  </p:sldMasterIdLst>
  <p:sldIdLst>
    <p:sldId xmlns:r="http://schemas.openxmlformats.org/officeDocument/2006/relationships" id="256" r:id="R6029b9db1eb34cd1"/>
    <p:sldId xmlns:r="http://schemas.openxmlformats.org/officeDocument/2006/relationships" id="257" r:id="Rb850d155be2949be"/>
    <p:sldId xmlns:r="http://schemas.openxmlformats.org/officeDocument/2006/relationships" id="258" r:id="R87bfb1b583b94cd5"/>
    <p:sldId xmlns:r="http://schemas.openxmlformats.org/officeDocument/2006/relationships" id="259" r:id="R109d9f90bb314f20"/>
    <p:sldId xmlns:r="http://schemas.openxmlformats.org/officeDocument/2006/relationships" id="260" r:id="R2ab5d2b9a1334596"/>
    <p:sldId xmlns:r="http://schemas.openxmlformats.org/officeDocument/2006/relationships" id="261" r:id="R289785ee7060419b"/>
    <p:sldId xmlns:r="http://schemas.openxmlformats.org/officeDocument/2006/relationships" id="262" r:id="Rb3820f01ad6f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0564916cc40e5" /><Relationship Type="http://schemas.openxmlformats.org/officeDocument/2006/relationships/slide" Target="/ppt/slides/slide1.xml" Id="R6029b9db1eb34cd1" /><Relationship Type="http://schemas.openxmlformats.org/officeDocument/2006/relationships/slide" Target="/ppt/slides/slide2.xml" Id="Rb850d155be2949be" /><Relationship Type="http://schemas.openxmlformats.org/officeDocument/2006/relationships/slide" Target="/ppt/slides/slide3.xml" Id="R87bfb1b583b94cd5" /><Relationship Type="http://schemas.openxmlformats.org/officeDocument/2006/relationships/slide" Target="/ppt/slides/slide4.xml" Id="R109d9f90bb314f20" /><Relationship Type="http://schemas.openxmlformats.org/officeDocument/2006/relationships/slide" Target="/ppt/slides/slide5.xml" Id="R2ab5d2b9a1334596" /><Relationship Type="http://schemas.openxmlformats.org/officeDocument/2006/relationships/slide" Target="/ppt/slides/slide6.xml" Id="R289785ee7060419b" /><Relationship Type="http://schemas.openxmlformats.org/officeDocument/2006/relationships/slide" Target="/ppt/slides/slide7.xml" Id="Rb3820f01ad6f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934fea206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8a7c2504e4791" /><Relationship Type="http://schemas.openxmlformats.org/officeDocument/2006/relationships/theme" Target="/ppt/slideMasters/theme/theme1.xml" Id="R95fcf01d17c0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8a7c2504e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61ae36e8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242c2b17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70b7061e5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0c48c050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b523fa67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36677ed440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becd6f59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