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c4adeebd454d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27a3c02e584133"/>
  </p:sldMasterIdLst>
  <p:sldIdLst>
    <p:sldId xmlns:r="http://schemas.openxmlformats.org/officeDocument/2006/relationships" id="256" r:id="Rb9de43ce1d7a4389"/>
    <p:sldId xmlns:r="http://schemas.openxmlformats.org/officeDocument/2006/relationships" id="257" r:id="R0aa78efc357f4c34"/>
    <p:sldId xmlns:r="http://schemas.openxmlformats.org/officeDocument/2006/relationships" id="258" r:id="R877e2c7c4316427b"/>
    <p:sldId xmlns:r="http://schemas.openxmlformats.org/officeDocument/2006/relationships" id="259" r:id="R8c4e6c226e224e67"/>
    <p:sldId xmlns:r="http://schemas.openxmlformats.org/officeDocument/2006/relationships" id="260" r:id="Rdf0288130ef64631"/>
    <p:sldId xmlns:r="http://schemas.openxmlformats.org/officeDocument/2006/relationships" id="261" r:id="Rbe179b6ac59545d3"/>
    <p:sldId xmlns:r="http://schemas.openxmlformats.org/officeDocument/2006/relationships" id="262" r:id="R726ecac5825b40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27a3c02e584133" /><Relationship Type="http://schemas.openxmlformats.org/officeDocument/2006/relationships/slide" Target="/ppt/slides/slide1.xml" Id="Rb9de43ce1d7a4389" /><Relationship Type="http://schemas.openxmlformats.org/officeDocument/2006/relationships/slide" Target="/ppt/slides/slide2.xml" Id="R0aa78efc357f4c34" /><Relationship Type="http://schemas.openxmlformats.org/officeDocument/2006/relationships/slide" Target="/ppt/slides/slide3.xml" Id="R877e2c7c4316427b" /><Relationship Type="http://schemas.openxmlformats.org/officeDocument/2006/relationships/slide" Target="/ppt/slides/slide4.xml" Id="R8c4e6c226e224e67" /><Relationship Type="http://schemas.openxmlformats.org/officeDocument/2006/relationships/slide" Target="/ppt/slides/slide5.xml" Id="Rdf0288130ef64631" /><Relationship Type="http://schemas.openxmlformats.org/officeDocument/2006/relationships/slide" Target="/ppt/slides/slide6.xml" Id="Rbe179b6ac59545d3" /><Relationship Type="http://schemas.openxmlformats.org/officeDocument/2006/relationships/slide" Target="/ppt/slides/slide7.xml" Id="R726ecac5825b40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c9961f314244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4ed190d3e4602" /><Relationship Type="http://schemas.openxmlformats.org/officeDocument/2006/relationships/theme" Target="/ppt/slideMasters/theme/theme1.xml" Id="R48055f611f9f42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a4ed190d3e46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53daff55243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d099d53c440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c4bcb253f4e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9566ab9944d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132d4cc8847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0deff55da4e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a9d7d616f43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FALKENBERG REGNSKAPSBYRÅ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FALKENBERG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FALKENBERG REGNSKAPSBYRÅ AS ble etablert [år] og holder til i Nesodden.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FALKENBERG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FALKENBERG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FALKENBERG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6 129 120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1 054 390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840 918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941 304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2 227 407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FALKENBERG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THORVALD ANDRÉ GAHRE FALKENBERG  –  93,0 %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 FALKENBERG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FALKENBERG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Hagelundveien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1459 Nesodden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96 53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968 460 072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FALKENBERG REGNSKAPSBYRÅ AS</a:t>
            </a:r>
          </a:p>
        </p:txBody>
      </p:sp>
    </p:spTree>
  </p:cSld>
  <p:clrMapOvr>
    <a:masterClrMapping xmlns:a="http://schemas.openxmlformats.org/drawingml/2006/main"/>
  </p:clrMapOvr>
</p:sld>
</file>