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8af0c9178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9bb88fee404441"/>
  </p:sldMasterIdLst>
  <p:sldIdLst>
    <p:sldId xmlns:r="http://schemas.openxmlformats.org/officeDocument/2006/relationships" id="256" r:id="Re592ed5b4eb748e0"/>
    <p:sldId xmlns:r="http://schemas.openxmlformats.org/officeDocument/2006/relationships" id="257" r:id="R7a24fe13ee9c422b"/>
    <p:sldId xmlns:r="http://schemas.openxmlformats.org/officeDocument/2006/relationships" id="258" r:id="Rc5b68d449ff342dd"/>
    <p:sldId xmlns:r="http://schemas.openxmlformats.org/officeDocument/2006/relationships" id="259" r:id="R82a50407c0db4132"/>
    <p:sldId xmlns:r="http://schemas.openxmlformats.org/officeDocument/2006/relationships" id="260" r:id="R51ff832d11534f76"/>
    <p:sldId xmlns:r="http://schemas.openxmlformats.org/officeDocument/2006/relationships" id="261" r:id="Rebcbf42611274182"/>
    <p:sldId xmlns:r="http://schemas.openxmlformats.org/officeDocument/2006/relationships" id="262" r:id="Re42a4cfe897c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bb88fee404441" /><Relationship Type="http://schemas.openxmlformats.org/officeDocument/2006/relationships/slide" Target="/ppt/slides/slide1.xml" Id="Re592ed5b4eb748e0" /><Relationship Type="http://schemas.openxmlformats.org/officeDocument/2006/relationships/slide" Target="/ppt/slides/slide2.xml" Id="R7a24fe13ee9c422b" /><Relationship Type="http://schemas.openxmlformats.org/officeDocument/2006/relationships/slide" Target="/ppt/slides/slide3.xml" Id="Rc5b68d449ff342dd" /><Relationship Type="http://schemas.openxmlformats.org/officeDocument/2006/relationships/slide" Target="/ppt/slides/slide4.xml" Id="R82a50407c0db4132" /><Relationship Type="http://schemas.openxmlformats.org/officeDocument/2006/relationships/slide" Target="/ppt/slides/slide5.xml" Id="R51ff832d11534f76" /><Relationship Type="http://schemas.openxmlformats.org/officeDocument/2006/relationships/slide" Target="/ppt/slides/slide6.xml" Id="Rebcbf42611274182" /><Relationship Type="http://schemas.openxmlformats.org/officeDocument/2006/relationships/slide" Target="/ppt/slides/slide7.xml" Id="Re42a4cfe897c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ae3e411dc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3a79a1efb490b" /><Relationship Type="http://schemas.openxmlformats.org/officeDocument/2006/relationships/theme" Target="/ppt/slideMasters/theme/theme1.xml" Id="Re3e781b50678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53a79a1efb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5b7111875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266a533a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48ff41fec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82d425bd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6ac61578e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4d51cf9b41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4c51ea956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VIKINGO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VIKINGO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1 278 077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7 197 048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7 477 301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 KLINKBY ULDBÆK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968 572 385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VIKINGO AS</a:t>
            </a:r>
          </a:p>
        </p:txBody>
      </p:sp>
    </p:spTree>
  </p:cSld>
  <p:clrMapOvr>
    <a:masterClrMapping xmlns:a="http://schemas.openxmlformats.org/drawingml/2006/main"/>
  </p:clrMapOvr>
</p:sld>
</file>