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1bf37ac79f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db23cb7b143e0"/>
  </p:sldMasterIdLst>
  <p:sldIdLst>
    <p:sldId xmlns:r="http://schemas.openxmlformats.org/officeDocument/2006/relationships" id="256" r:id="R63e092c210d74054"/>
    <p:sldId xmlns:r="http://schemas.openxmlformats.org/officeDocument/2006/relationships" id="257" r:id="R6b2254ff65fe4f11"/>
    <p:sldId xmlns:r="http://schemas.openxmlformats.org/officeDocument/2006/relationships" id="258" r:id="R8a1573b8cd5844cb"/>
    <p:sldId xmlns:r="http://schemas.openxmlformats.org/officeDocument/2006/relationships" id="259" r:id="R6e0f88cca9c4493d"/>
    <p:sldId xmlns:r="http://schemas.openxmlformats.org/officeDocument/2006/relationships" id="260" r:id="R5333bc6b46344ae0"/>
    <p:sldId xmlns:r="http://schemas.openxmlformats.org/officeDocument/2006/relationships" id="261" r:id="Rb2562fb9dddd48f5"/>
    <p:sldId xmlns:r="http://schemas.openxmlformats.org/officeDocument/2006/relationships" id="262" r:id="R1c3be7c9fbcf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db23cb7b143e0" /><Relationship Type="http://schemas.openxmlformats.org/officeDocument/2006/relationships/slide" Target="/ppt/slides/slide1.xml" Id="R63e092c210d74054" /><Relationship Type="http://schemas.openxmlformats.org/officeDocument/2006/relationships/slide" Target="/ppt/slides/slide2.xml" Id="R6b2254ff65fe4f11" /><Relationship Type="http://schemas.openxmlformats.org/officeDocument/2006/relationships/slide" Target="/ppt/slides/slide3.xml" Id="R8a1573b8cd5844cb" /><Relationship Type="http://schemas.openxmlformats.org/officeDocument/2006/relationships/slide" Target="/ppt/slides/slide4.xml" Id="R6e0f88cca9c4493d" /><Relationship Type="http://schemas.openxmlformats.org/officeDocument/2006/relationships/slide" Target="/ppt/slides/slide5.xml" Id="R5333bc6b46344ae0" /><Relationship Type="http://schemas.openxmlformats.org/officeDocument/2006/relationships/slide" Target="/ppt/slides/slide6.xml" Id="Rb2562fb9dddd48f5" /><Relationship Type="http://schemas.openxmlformats.org/officeDocument/2006/relationships/slide" Target="/ppt/slides/slide7.xml" Id="R1c3be7c9fbcf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caee6cf0a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1956817947c5" /><Relationship Type="http://schemas.openxmlformats.org/officeDocument/2006/relationships/theme" Target="/ppt/slideMasters/theme/theme1.xml" Id="R2fb85250378a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119568179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ceb70ddba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70c4436e0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9049ca7d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d77df11af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77c2a0d70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ba02a487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57b83074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BIOAKVA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BIOAKVA AS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53 061 059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54 196 383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WATHNE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IVETT WATHNE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WATHNE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968 703 250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