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bead0ee35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bc01f281740aa"/>
  </p:sldMasterIdLst>
  <p:sldIdLst>
    <p:sldId xmlns:r="http://schemas.openxmlformats.org/officeDocument/2006/relationships" id="256" r:id="Re33e6c9458a244d9"/>
    <p:sldId xmlns:r="http://schemas.openxmlformats.org/officeDocument/2006/relationships" id="257" r:id="R16eed46c587845bf"/>
    <p:sldId xmlns:r="http://schemas.openxmlformats.org/officeDocument/2006/relationships" id="258" r:id="R67218d0a5ffe47d6"/>
    <p:sldId xmlns:r="http://schemas.openxmlformats.org/officeDocument/2006/relationships" id="259" r:id="Re688718e68b649bc"/>
    <p:sldId xmlns:r="http://schemas.openxmlformats.org/officeDocument/2006/relationships" id="260" r:id="R1dcc0150d3bd46fb"/>
    <p:sldId xmlns:r="http://schemas.openxmlformats.org/officeDocument/2006/relationships" id="261" r:id="R0f7e09d5c63a43c4"/>
    <p:sldId xmlns:r="http://schemas.openxmlformats.org/officeDocument/2006/relationships" id="262" r:id="R8bc67b56e94e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bc01f281740aa" /><Relationship Type="http://schemas.openxmlformats.org/officeDocument/2006/relationships/slide" Target="/ppt/slides/slide1.xml" Id="Re33e6c9458a244d9" /><Relationship Type="http://schemas.openxmlformats.org/officeDocument/2006/relationships/slide" Target="/ppt/slides/slide2.xml" Id="R16eed46c587845bf" /><Relationship Type="http://schemas.openxmlformats.org/officeDocument/2006/relationships/slide" Target="/ppt/slides/slide3.xml" Id="R67218d0a5ffe47d6" /><Relationship Type="http://schemas.openxmlformats.org/officeDocument/2006/relationships/slide" Target="/ppt/slides/slide4.xml" Id="Re688718e68b649bc" /><Relationship Type="http://schemas.openxmlformats.org/officeDocument/2006/relationships/slide" Target="/ppt/slides/slide5.xml" Id="R1dcc0150d3bd46fb" /><Relationship Type="http://schemas.openxmlformats.org/officeDocument/2006/relationships/slide" Target="/ppt/slides/slide6.xml" Id="R0f7e09d5c63a43c4" /><Relationship Type="http://schemas.openxmlformats.org/officeDocument/2006/relationships/slide" Target="/ppt/slides/slide7.xml" Id="R8bc67b56e94e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dfb0900a6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2fd877334935" /><Relationship Type="http://schemas.openxmlformats.org/officeDocument/2006/relationships/theme" Target="/ppt/slideMasters/theme/theme1.xml" Id="R2e59c159a362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32fd87733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9eb5c7e6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819c6552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98ee10c24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9bb1bc6a5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8d476570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e0297fc4d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6dd99550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HOLM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WIIK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