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ca708dfa484d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acefb58e0f4b9b"/>
  </p:sldMasterIdLst>
  <p:sldIdLst>
    <p:sldId xmlns:r="http://schemas.openxmlformats.org/officeDocument/2006/relationships" id="256" r:id="R2c318234efd64d26"/>
    <p:sldId xmlns:r="http://schemas.openxmlformats.org/officeDocument/2006/relationships" id="257" r:id="Rab87ccda84d848c6"/>
    <p:sldId xmlns:r="http://schemas.openxmlformats.org/officeDocument/2006/relationships" id="258" r:id="Rf19099942c8c4548"/>
    <p:sldId xmlns:r="http://schemas.openxmlformats.org/officeDocument/2006/relationships" id="259" r:id="R06136bab48e5413d"/>
    <p:sldId xmlns:r="http://schemas.openxmlformats.org/officeDocument/2006/relationships" id="260" r:id="R01e4ccb08bd14c96"/>
    <p:sldId xmlns:r="http://schemas.openxmlformats.org/officeDocument/2006/relationships" id="261" r:id="R34f92ca3dfb543c7"/>
    <p:sldId xmlns:r="http://schemas.openxmlformats.org/officeDocument/2006/relationships" id="262" r:id="Rd205637822f24d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acefb58e0f4b9b" /><Relationship Type="http://schemas.openxmlformats.org/officeDocument/2006/relationships/slide" Target="/ppt/slides/slide1.xml" Id="R2c318234efd64d26" /><Relationship Type="http://schemas.openxmlformats.org/officeDocument/2006/relationships/slide" Target="/ppt/slides/slide2.xml" Id="Rab87ccda84d848c6" /><Relationship Type="http://schemas.openxmlformats.org/officeDocument/2006/relationships/slide" Target="/ppt/slides/slide3.xml" Id="Rf19099942c8c4548" /><Relationship Type="http://schemas.openxmlformats.org/officeDocument/2006/relationships/slide" Target="/ppt/slides/slide4.xml" Id="R06136bab48e5413d" /><Relationship Type="http://schemas.openxmlformats.org/officeDocument/2006/relationships/slide" Target="/ppt/slides/slide5.xml" Id="R01e4ccb08bd14c96" /><Relationship Type="http://schemas.openxmlformats.org/officeDocument/2006/relationships/slide" Target="/ppt/slides/slide6.xml" Id="R34f92ca3dfb543c7" /><Relationship Type="http://schemas.openxmlformats.org/officeDocument/2006/relationships/slide" Target="/ppt/slides/slide7.xml" Id="Rd205637822f24d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b675d8e2e44c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001dae29f4fe5" /><Relationship Type="http://schemas.openxmlformats.org/officeDocument/2006/relationships/theme" Target="/ppt/slideMasters/theme/theme1.xml" Id="Ra1389945b7ee47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0001dae29f4f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57e751b9d43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919fea7e346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6bb0688d849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861192a0649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4222c3d0243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de7d7d03d42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d66aff6c248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DUNDER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DUNDER AS ble etablert [år] og holder til i Fana.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291 250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147 194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4 369 465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29 230 564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30 385 911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BLYDT CHARLOTTE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CHRISTOFFER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HANS JØRGEN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GRETHA R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CHRISTOFFER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HANS JØRGEN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Fanakrå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5244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91 67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968 789 872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