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81730fb83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e102d0513043ae"/>
  </p:sldMasterIdLst>
  <p:sldIdLst>
    <p:sldId xmlns:r="http://schemas.openxmlformats.org/officeDocument/2006/relationships" id="256" r:id="Rcdb871ae451a4167"/>
    <p:sldId xmlns:r="http://schemas.openxmlformats.org/officeDocument/2006/relationships" id="257" r:id="Rede6cef35416454b"/>
    <p:sldId xmlns:r="http://schemas.openxmlformats.org/officeDocument/2006/relationships" id="258" r:id="Ra5e933004e7744b3"/>
    <p:sldId xmlns:r="http://schemas.openxmlformats.org/officeDocument/2006/relationships" id="259" r:id="R0c87705b0e23459a"/>
    <p:sldId xmlns:r="http://schemas.openxmlformats.org/officeDocument/2006/relationships" id="260" r:id="R9948da6857004c02"/>
    <p:sldId xmlns:r="http://schemas.openxmlformats.org/officeDocument/2006/relationships" id="261" r:id="Rf1b040473e0f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102d0513043ae" /><Relationship Type="http://schemas.openxmlformats.org/officeDocument/2006/relationships/slide" Target="/ppt/slides/slide1.xml" Id="Rcdb871ae451a4167" /><Relationship Type="http://schemas.openxmlformats.org/officeDocument/2006/relationships/slide" Target="/ppt/slides/slide2.xml" Id="Rede6cef35416454b" /><Relationship Type="http://schemas.openxmlformats.org/officeDocument/2006/relationships/slide" Target="/ppt/slides/slide3.xml" Id="Ra5e933004e7744b3" /><Relationship Type="http://schemas.openxmlformats.org/officeDocument/2006/relationships/slide" Target="/ppt/slides/slide4.xml" Id="R0c87705b0e23459a" /><Relationship Type="http://schemas.openxmlformats.org/officeDocument/2006/relationships/slide" Target="/ppt/slides/slide5.xml" Id="R9948da6857004c02" /><Relationship Type="http://schemas.openxmlformats.org/officeDocument/2006/relationships/slide" Target="/ppt/slides/slide6.xml" Id="Rf1b040473e0f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dd46cb807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2e8059d634c5a" /><Relationship Type="http://schemas.openxmlformats.org/officeDocument/2006/relationships/theme" Target="/ppt/slideMasters/theme/theme1.xml" Id="R31546597d366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a2e8059d63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aa65c453a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c910e328f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c7b2c93fe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06c13871e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b9cfed9fb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30b1e4070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DIVIDENDE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twh@shape.as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