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3081c6df2144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a11f1e8e594af6"/>
  </p:sldMasterIdLst>
  <p:sldIdLst>
    <p:sldId xmlns:r="http://schemas.openxmlformats.org/officeDocument/2006/relationships" id="256" r:id="R3312611bfb544184"/>
    <p:sldId xmlns:r="http://schemas.openxmlformats.org/officeDocument/2006/relationships" id="257" r:id="R34658427d9974997"/>
    <p:sldId xmlns:r="http://schemas.openxmlformats.org/officeDocument/2006/relationships" id="258" r:id="R33a2ba5fa3b34d73"/>
    <p:sldId xmlns:r="http://schemas.openxmlformats.org/officeDocument/2006/relationships" id="259" r:id="R68e781c1976d4625"/>
    <p:sldId xmlns:r="http://schemas.openxmlformats.org/officeDocument/2006/relationships" id="260" r:id="R4abfce774a3e4f42"/>
    <p:sldId xmlns:r="http://schemas.openxmlformats.org/officeDocument/2006/relationships" id="261" r:id="Rd699a5fa0a234299"/>
    <p:sldId xmlns:r="http://schemas.openxmlformats.org/officeDocument/2006/relationships" id="262" r:id="R7dc479f512694a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11f1e8e594af6" /><Relationship Type="http://schemas.openxmlformats.org/officeDocument/2006/relationships/slide" Target="/ppt/slides/slide1.xml" Id="R3312611bfb544184" /><Relationship Type="http://schemas.openxmlformats.org/officeDocument/2006/relationships/slide" Target="/ppt/slides/slide2.xml" Id="R34658427d9974997" /><Relationship Type="http://schemas.openxmlformats.org/officeDocument/2006/relationships/slide" Target="/ppt/slides/slide3.xml" Id="R33a2ba5fa3b34d73" /><Relationship Type="http://schemas.openxmlformats.org/officeDocument/2006/relationships/slide" Target="/ppt/slides/slide4.xml" Id="R68e781c1976d4625" /><Relationship Type="http://schemas.openxmlformats.org/officeDocument/2006/relationships/slide" Target="/ppt/slides/slide5.xml" Id="R4abfce774a3e4f42" /><Relationship Type="http://schemas.openxmlformats.org/officeDocument/2006/relationships/slide" Target="/ppt/slides/slide6.xml" Id="Rd699a5fa0a234299" /><Relationship Type="http://schemas.openxmlformats.org/officeDocument/2006/relationships/slide" Target="/ppt/slides/slide7.xml" Id="R7dc479f512694a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dc8b987ab4a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bb946e9e9493c" /><Relationship Type="http://schemas.openxmlformats.org/officeDocument/2006/relationships/theme" Target="/ppt/slideMasters/theme/theme1.xml" Id="R9777c05b626d4b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bbb946e9e949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151c8242145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f903423ff42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aae3d86cd44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c53a0ec1544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741d0264645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218d93fc746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5d82e83bd4a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DIVIDENDE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DIVIDENDE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−109 112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2 495 674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2 627 466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2 627 466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SOLATI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SPURS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Complér Accounting AS, Vestre Strømkaien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30 63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twh@shape.as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968 790 404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