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2bfc32f99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ca3fd3b42400b"/>
  </p:sldMasterIdLst>
  <p:sldIdLst>
    <p:sldId xmlns:r="http://schemas.openxmlformats.org/officeDocument/2006/relationships" id="256" r:id="Rd3c8fb63ddd54c30"/>
    <p:sldId xmlns:r="http://schemas.openxmlformats.org/officeDocument/2006/relationships" id="257" r:id="R70b48e4b74cf428c"/>
    <p:sldId xmlns:r="http://schemas.openxmlformats.org/officeDocument/2006/relationships" id="258" r:id="R7af74842507a411c"/>
    <p:sldId xmlns:r="http://schemas.openxmlformats.org/officeDocument/2006/relationships" id="259" r:id="R6001ac0268ef460b"/>
    <p:sldId xmlns:r="http://schemas.openxmlformats.org/officeDocument/2006/relationships" id="260" r:id="R383ea19a83c54d91"/>
    <p:sldId xmlns:r="http://schemas.openxmlformats.org/officeDocument/2006/relationships" id="261" r:id="Raf4e2e18efb24f0c"/>
    <p:sldId xmlns:r="http://schemas.openxmlformats.org/officeDocument/2006/relationships" id="262" r:id="R87552b672e90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ca3fd3b42400b" /><Relationship Type="http://schemas.openxmlformats.org/officeDocument/2006/relationships/slide" Target="/ppt/slides/slide1.xml" Id="Rd3c8fb63ddd54c30" /><Relationship Type="http://schemas.openxmlformats.org/officeDocument/2006/relationships/slide" Target="/ppt/slides/slide2.xml" Id="R70b48e4b74cf428c" /><Relationship Type="http://schemas.openxmlformats.org/officeDocument/2006/relationships/slide" Target="/ppt/slides/slide3.xml" Id="R7af74842507a411c" /><Relationship Type="http://schemas.openxmlformats.org/officeDocument/2006/relationships/slide" Target="/ppt/slides/slide4.xml" Id="R6001ac0268ef460b" /><Relationship Type="http://schemas.openxmlformats.org/officeDocument/2006/relationships/slide" Target="/ppt/slides/slide5.xml" Id="R383ea19a83c54d91" /><Relationship Type="http://schemas.openxmlformats.org/officeDocument/2006/relationships/slide" Target="/ppt/slides/slide6.xml" Id="Raf4e2e18efb24f0c" /><Relationship Type="http://schemas.openxmlformats.org/officeDocument/2006/relationships/slide" Target="/ppt/slides/slide7.xml" Id="R87552b672e90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a0aacdf22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43eb61bd4d28" /><Relationship Type="http://schemas.openxmlformats.org/officeDocument/2006/relationships/theme" Target="/ppt/slideMasters/theme/theme1.xml" Id="Rd121760a0b02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843eb61bd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d6da2302c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b6f92fc64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4acff72f9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8534fce8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0d1efd4d0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8c11c693f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80c60410d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5 086 470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tom@stamoen.no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