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045da2364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cfab2c3d54b1f"/>
  </p:sldMasterIdLst>
  <p:sldIdLst>
    <p:sldId xmlns:r="http://schemas.openxmlformats.org/officeDocument/2006/relationships" id="256" r:id="R73955ff5d2f54d7b"/>
    <p:sldId xmlns:r="http://schemas.openxmlformats.org/officeDocument/2006/relationships" id="257" r:id="Ra81be0930ad6486f"/>
    <p:sldId xmlns:r="http://schemas.openxmlformats.org/officeDocument/2006/relationships" id="258" r:id="Rf173ecdabf8e4159"/>
    <p:sldId xmlns:r="http://schemas.openxmlformats.org/officeDocument/2006/relationships" id="259" r:id="Ra282d604da1147a1"/>
    <p:sldId xmlns:r="http://schemas.openxmlformats.org/officeDocument/2006/relationships" id="260" r:id="Rbc0a4595e9414d6e"/>
    <p:sldId xmlns:r="http://schemas.openxmlformats.org/officeDocument/2006/relationships" id="261" r:id="R5df154b8b87b4679"/>
    <p:sldId xmlns:r="http://schemas.openxmlformats.org/officeDocument/2006/relationships" id="262" r:id="R7f76ed510365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cfab2c3d54b1f" /><Relationship Type="http://schemas.openxmlformats.org/officeDocument/2006/relationships/slide" Target="/ppt/slides/slide1.xml" Id="R73955ff5d2f54d7b" /><Relationship Type="http://schemas.openxmlformats.org/officeDocument/2006/relationships/slide" Target="/ppt/slides/slide2.xml" Id="Ra81be0930ad6486f" /><Relationship Type="http://schemas.openxmlformats.org/officeDocument/2006/relationships/slide" Target="/ppt/slides/slide3.xml" Id="Rf173ecdabf8e4159" /><Relationship Type="http://schemas.openxmlformats.org/officeDocument/2006/relationships/slide" Target="/ppt/slides/slide4.xml" Id="Ra282d604da1147a1" /><Relationship Type="http://schemas.openxmlformats.org/officeDocument/2006/relationships/slide" Target="/ppt/slides/slide5.xml" Id="Rbc0a4595e9414d6e" /><Relationship Type="http://schemas.openxmlformats.org/officeDocument/2006/relationships/slide" Target="/ppt/slides/slide6.xml" Id="R5df154b8b87b4679" /><Relationship Type="http://schemas.openxmlformats.org/officeDocument/2006/relationships/slide" Target="/ppt/slides/slide7.xml" Id="R7f76ed510365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bded6397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25095ec04410" /><Relationship Type="http://schemas.openxmlformats.org/officeDocument/2006/relationships/theme" Target="/ppt/slideMasters/theme/theme1.xml" Id="R3a92af38171c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425095ec0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bc54bbb2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f3afa316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923222e1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ae84d48d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287a2948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b104b1ae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0d2f8926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ADOLFSEN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