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5a750713a245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4a4f9e0b744e5a"/>
  </p:sldMasterIdLst>
  <p:sldIdLst>
    <p:sldId xmlns:r="http://schemas.openxmlformats.org/officeDocument/2006/relationships" id="256" r:id="R408056428c78452e"/>
    <p:sldId xmlns:r="http://schemas.openxmlformats.org/officeDocument/2006/relationships" id="257" r:id="R8a82ff15faee4551"/>
    <p:sldId xmlns:r="http://schemas.openxmlformats.org/officeDocument/2006/relationships" id="258" r:id="Rf0c83aee07924761"/>
    <p:sldId xmlns:r="http://schemas.openxmlformats.org/officeDocument/2006/relationships" id="259" r:id="R4990645421b142ce"/>
    <p:sldId xmlns:r="http://schemas.openxmlformats.org/officeDocument/2006/relationships" id="260" r:id="R6e68f51004b64b21"/>
    <p:sldId xmlns:r="http://schemas.openxmlformats.org/officeDocument/2006/relationships" id="261" r:id="R360159301d8b4470"/>
    <p:sldId xmlns:r="http://schemas.openxmlformats.org/officeDocument/2006/relationships" id="262" r:id="Rbfc2121541114e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a4f9e0b744e5a" /><Relationship Type="http://schemas.openxmlformats.org/officeDocument/2006/relationships/slide" Target="/ppt/slides/slide1.xml" Id="R408056428c78452e" /><Relationship Type="http://schemas.openxmlformats.org/officeDocument/2006/relationships/slide" Target="/ppt/slides/slide2.xml" Id="R8a82ff15faee4551" /><Relationship Type="http://schemas.openxmlformats.org/officeDocument/2006/relationships/slide" Target="/ppt/slides/slide3.xml" Id="Rf0c83aee07924761" /><Relationship Type="http://schemas.openxmlformats.org/officeDocument/2006/relationships/slide" Target="/ppt/slides/slide4.xml" Id="R4990645421b142ce" /><Relationship Type="http://schemas.openxmlformats.org/officeDocument/2006/relationships/slide" Target="/ppt/slides/slide5.xml" Id="R6e68f51004b64b21" /><Relationship Type="http://schemas.openxmlformats.org/officeDocument/2006/relationships/slide" Target="/ppt/slides/slide6.xml" Id="R360159301d8b4470" /><Relationship Type="http://schemas.openxmlformats.org/officeDocument/2006/relationships/slide" Target="/ppt/slides/slide7.xml" Id="Rbfc2121541114e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a02ad926d4c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bb5283e564096" /><Relationship Type="http://schemas.openxmlformats.org/officeDocument/2006/relationships/theme" Target="/ppt/slideMasters/theme/theme1.xml" Id="R0a1123099daf4b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1bb5283e5640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cff2022df43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716c4f63b46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8e43a871448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558c92abe47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3caaa8b4147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402f934f541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6d8ae8f9a4c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4 022 052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9 953 849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11 870 207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ODD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968 880 942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