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aaef5050a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19545349b4759"/>
  </p:sldMasterIdLst>
  <p:sldIdLst>
    <p:sldId xmlns:r="http://schemas.openxmlformats.org/officeDocument/2006/relationships" id="256" r:id="R36c3ab9f140b4c3f"/>
    <p:sldId xmlns:r="http://schemas.openxmlformats.org/officeDocument/2006/relationships" id="257" r:id="Rb1794ccaee8c4613"/>
    <p:sldId xmlns:r="http://schemas.openxmlformats.org/officeDocument/2006/relationships" id="258" r:id="R565ff9964feb49fa"/>
    <p:sldId xmlns:r="http://schemas.openxmlformats.org/officeDocument/2006/relationships" id="259" r:id="Rdc404de720e54403"/>
    <p:sldId xmlns:r="http://schemas.openxmlformats.org/officeDocument/2006/relationships" id="260" r:id="Rbeb5d0d03f6c40f4"/>
    <p:sldId xmlns:r="http://schemas.openxmlformats.org/officeDocument/2006/relationships" id="261" r:id="R7ef8133b7a194b42"/>
    <p:sldId xmlns:r="http://schemas.openxmlformats.org/officeDocument/2006/relationships" id="262" r:id="Rc3cc095e40e6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19545349b4759" /><Relationship Type="http://schemas.openxmlformats.org/officeDocument/2006/relationships/slide" Target="/ppt/slides/slide1.xml" Id="R36c3ab9f140b4c3f" /><Relationship Type="http://schemas.openxmlformats.org/officeDocument/2006/relationships/slide" Target="/ppt/slides/slide2.xml" Id="Rb1794ccaee8c4613" /><Relationship Type="http://schemas.openxmlformats.org/officeDocument/2006/relationships/slide" Target="/ppt/slides/slide3.xml" Id="R565ff9964feb49fa" /><Relationship Type="http://schemas.openxmlformats.org/officeDocument/2006/relationships/slide" Target="/ppt/slides/slide4.xml" Id="Rdc404de720e54403" /><Relationship Type="http://schemas.openxmlformats.org/officeDocument/2006/relationships/slide" Target="/ppt/slides/slide5.xml" Id="Rbeb5d0d03f6c40f4" /><Relationship Type="http://schemas.openxmlformats.org/officeDocument/2006/relationships/slide" Target="/ppt/slides/slide6.xml" Id="R7ef8133b7a194b42" /><Relationship Type="http://schemas.openxmlformats.org/officeDocument/2006/relationships/slide" Target="/ppt/slides/slide7.xml" Id="Rc3cc095e40e6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5eb00b08840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381c7633b4d41" /><Relationship Type="http://schemas.openxmlformats.org/officeDocument/2006/relationships/theme" Target="/ppt/slideMasters/theme/theme1.xml" Id="R15ea4a65e60f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381c7633b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c94a3aa6e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a70c12db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6c37f7366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b42f103134d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48bdb638d4e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bcecf8b19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35d1daa6743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OKKENHAUG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OKKENHAUG EFTF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13 532 699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15 659 246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MAGNUS HAGERUP OKKENHAUG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OKKENHAUG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 Gaard, Grandevegen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