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e9c4f0c65a40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8df4548b57430f"/>
  </p:sldMasterIdLst>
  <p:sldIdLst>
    <p:sldId xmlns:r="http://schemas.openxmlformats.org/officeDocument/2006/relationships" id="256" r:id="Ree5130941a424599"/>
    <p:sldId xmlns:r="http://schemas.openxmlformats.org/officeDocument/2006/relationships" id="257" r:id="R29dd11d9f7ee4b11"/>
    <p:sldId xmlns:r="http://schemas.openxmlformats.org/officeDocument/2006/relationships" id="258" r:id="R0f8f0f9d8c044132"/>
    <p:sldId xmlns:r="http://schemas.openxmlformats.org/officeDocument/2006/relationships" id="259" r:id="R46dc039f87254689"/>
    <p:sldId xmlns:r="http://schemas.openxmlformats.org/officeDocument/2006/relationships" id="260" r:id="R3f148b4608e24c56"/>
    <p:sldId xmlns:r="http://schemas.openxmlformats.org/officeDocument/2006/relationships" id="261" r:id="Ra0c04200d9b541e7"/>
    <p:sldId xmlns:r="http://schemas.openxmlformats.org/officeDocument/2006/relationships" id="262" r:id="Rf8de8cc1135e4e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8df4548b57430f" /><Relationship Type="http://schemas.openxmlformats.org/officeDocument/2006/relationships/slide" Target="/ppt/slides/slide1.xml" Id="Ree5130941a424599" /><Relationship Type="http://schemas.openxmlformats.org/officeDocument/2006/relationships/slide" Target="/ppt/slides/slide2.xml" Id="R29dd11d9f7ee4b11" /><Relationship Type="http://schemas.openxmlformats.org/officeDocument/2006/relationships/slide" Target="/ppt/slides/slide3.xml" Id="R0f8f0f9d8c044132" /><Relationship Type="http://schemas.openxmlformats.org/officeDocument/2006/relationships/slide" Target="/ppt/slides/slide4.xml" Id="R46dc039f87254689" /><Relationship Type="http://schemas.openxmlformats.org/officeDocument/2006/relationships/slide" Target="/ppt/slides/slide5.xml" Id="R3f148b4608e24c56" /><Relationship Type="http://schemas.openxmlformats.org/officeDocument/2006/relationships/slide" Target="/ppt/slides/slide6.xml" Id="Ra0c04200d9b541e7" /><Relationship Type="http://schemas.openxmlformats.org/officeDocument/2006/relationships/slide" Target="/ppt/slides/slide7.xml" Id="Rf8de8cc1135e4e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35f26303684a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823ccc927447a" /><Relationship Type="http://schemas.openxmlformats.org/officeDocument/2006/relationships/theme" Target="/ppt/slideMasters/theme/theme1.xml" Id="Re637e8ad7e304b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7823ccc92744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98c60815546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1f725e11f45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915fa8feb4a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cf283b7c948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56363936f40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aab1a54ac4b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578f985214b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MOTOR LINE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MOTOR 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MOTOR LINE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MOTOR 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MOTOR 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MOTOR 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1 416 386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−1 535 649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−342 425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11 821 627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13 225 780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MOTOR 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 NORDBY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MOTOR 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968 961 586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MOTOR LINE AS</a:t>
            </a:r>
          </a:p>
        </p:txBody>
      </p:sp>
    </p:spTree>
  </p:cSld>
  <p:clrMapOvr>
    <a:masterClrMapping xmlns:a="http://schemas.openxmlformats.org/drawingml/2006/main"/>
  </p:clrMapOvr>
</p:sld>
</file>