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a929b9f06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d47d96a6e4ba3"/>
  </p:sldMasterIdLst>
  <p:sldIdLst>
    <p:sldId xmlns:r="http://schemas.openxmlformats.org/officeDocument/2006/relationships" id="256" r:id="R1b7f54573d844e7d"/>
    <p:sldId xmlns:r="http://schemas.openxmlformats.org/officeDocument/2006/relationships" id="257" r:id="R7ffb991abe314767"/>
    <p:sldId xmlns:r="http://schemas.openxmlformats.org/officeDocument/2006/relationships" id="258" r:id="R31cf6e4021f1402c"/>
    <p:sldId xmlns:r="http://schemas.openxmlformats.org/officeDocument/2006/relationships" id="259" r:id="R1b3d072e7e524620"/>
    <p:sldId xmlns:r="http://schemas.openxmlformats.org/officeDocument/2006/relationships" id="260" r:id="Rc020f1f8c03a4990"/>
    <p:sldId xmlns:r="http://schemas.openxmlformats.org/officeDocument/2006/relationships" id="261" r:id="R9033c4d8099e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d47d96a6e4ba3" /><Relationship Type="http://schemas.openxmlformats.org/officeDocument/2006/relationships/slide" Target="/ppt/slides/slide1.xml" Id="R1b7f54573d844e7d" /><Relationship Type="http://schemas.openxmlformats.org/officeDocument/2006/relationships/slide" Target="/ppt/slides/slide2.xml" Id="R7ffb991abe314767" /><Relationship Type="http://schemas.openxmlformats.org/officeDocument/2006/relationships/slide" Target="/ppt/slides/slide3.xml" Id="R31cf6e4021f1402c" /><Relationship Type="http://schemas.openxmlformats.org/officeDocument/2006/relationships/slide" Target="/ppt/slides/slide4.xml" Id="R1b3d072e7e524620" /><Relationship Type="http://schemas.openxmlformats.org/officeDocument/2006/relationships/slide" Target="/ppt/slides/slide5.xml" Id="Rc020f1f8c03a4990" /><Relationship Type="http://schemas.openxmlformats.org/officeDocument/2006/relationships/slide" Target="/ppt/slides/slide6.xml" Id="R9033c4d8099e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25d6c58ac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f52298594aa0" /><Relationship Type="http://schemas.openxmlformats.org/officeDocument/2006/relationships/theme" Target="/ppt/slideMasters/theme/theme1.xml" Id="Rb60313889667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8f5229859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40006d5a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1a8f1515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b997f15c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a57a9448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82813c42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98d5acff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SOKNEDAL INNKJØPSLAG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INNKJØPSLAG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INNKJØPSLAG SA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INNKJØPSLAG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INNKJØPSLAG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INNKJØPSLAG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22 313 892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INNKJØPSLAG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soknedal@innkjopslaget.net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969 057 735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INNKJØPSLAG SA</a:t>
            </a:r>
          </a:p>
        </p:txBody>
      </p:sp>
    </p:spTree>
  </p:cSld>
  <p:clrMapOvr>
    <a:masterClrMapping xmlns:a="http://schemas.openxmlformats.org/drawingml/2006/main"/>
  </p:clrMapOvr>
</p:sld>
</file>