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edbbf9c8b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460436d5b4463"/>
  </p:sldMasterIdLst>
  <p:sldIdLst>
    <p:sldId xmlns:r="http://schemas.openxmlformats.org/officeDocument/2006/relationships" id="256" r:id="R0c36ea917c3b48a5"/>
    <p:sldId xmlns:r="http://schemas.openxmlformats.org/officeDocument/2006/relationships" id="257" r:id="Rd18bc07c1cf849ba"/>
    <p:sldId xmlns:r="http://schemas.openxmlformats.org/officeDocument/2006/relationships" id="258" r:id="Rf9ab67c05b974d98"/>
    <p:sldId xmlns:r="http://schemas.openxmlformats.org/officeDocument/2006/relationships" id="259" r:id="Rce4f58bd724b4b3a"/>
    <p:sldId xmlns:r="http://schemas.openxmlformats.org/officeDocument/2006/relationships" id="260" r:id="R7944bd2ec6fd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460436d5b4463" /><Relationship Type="http://schemas.openxmlformats.org/officeDocument/2006/relationships/slide" Target="/ppt/slides/slide1.xml" Id="R0c36ea917c3b48a5" /><Relationship Type="http://schemas.openxmlformats.org/officeDocument/2006/relationships/slide" Target="/ppt/slides/slide2.xml" Id="Rd18bc07c1cf849ba" /><Relationship Type="http://schemas.openxmlformats.org/officeDocument/2006/relationships/slide" Target="/ppt/slides/slide3.xml" Id="Rf9ab67c05b974d98" /><Relationship Type="http://schemas.openxmlformats.org/officeDocument/2006/relationships/slide" Target="/ppt/slides/slide4.xml" Id="Rce4f58bd724b4b3a" /><Relationship Type="http://schemas.openxmlformats.org/officeDocument/2006/relationships/slide" Target="/ppt/slides/slide5.xml" Id="R7944bd2ec6fd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8141107b7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1d084fdc41e7" /><Relationship Type="http://schemas.openxmlformats.org/officeDocument/2006/relationships/theme" Target="/ppt/slideMasters/theme/theme1.xml" Id="Rc00ba5918a70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91d084fdc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04625be9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037b875e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c095dcb80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8d148643b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f4b63b112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