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a99919beb4c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33647f8e14951"/>
  </p:sldMasterIdLst>
  <p:sldIdLst>
    <p:sldId xmlns:r="http://schemas.openxmlformats.org/officeDocument/2006/relationships" id="256" r:id="R297d190d8bb34859"/>
    <p:sldId xmlns:r="http://schemas.openxmlformats.org/officeDocument/2006/relationships" id="257" r:id="R5e539333f4664c6b"/>
    <p:sldId xmlns:r="http://schemas.openxmlformats.org/officeDocument/2006/relationships" id="258" r:id="Re47a152df45c4700"/>
    <p:sldId xmlns:r="http://schemas.openxmlformats.org/officeDocument/2006/relationships" id="259" r:id="Rac4a50dc058844fd"/>
    <p:sldId xmlns:r="http://schemas.openxmlformats.org/officeDocument/2006/relationships" id="260" r:id="Rb049c6d7e7f74dec"/>
    <p:sldId xmlns:r="http://schemas.openxmlformats.org/officeDocument/2006/relationships" id="261" r:id="Rff8ee56ba42b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33647f8e14951" /><Relationship Type="http://schemas.openxmlformats.org/officeDocument/2006/relationships/slide" Target="/ppt/slides/slide1.xml" Id="R297d190d8bb34859" /><Relationship Type="http://schemas.openxmlformats.org/officeDocument/2006/relationships/slide" Target="/ppt/slides/slide2.xml" Id="R5e539333f4664c6b" /><Relationship Type="http://schemas.openxmlformats.org/officeDocument/2006/relationships/slide" Target="/ppt/slides/slide3.xml" Id="Re47a152df45c4700" /><Relationship Type="http://schemas.openxmlformats.org/officeDocument/2006/relationships/slide" Target="/ppt/slides/slide4.xml" Id="Rac4a50dc058844fd" /><Relationship Type="http://schemas.openxmlformats.org/officeDocument/2006/relationships/slide" Target="/ppt/slides/slide5.xml" Id="Rb049c6d7e7f74dec" /><Relationship Type="http://schemas.openxmlformats.org/officeDocument/2006/relationships/slide" Target="/ppt/slides/slide6.xml" Id="Rff8ee56ba42b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c3fc2b1814d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1327453ea4d4a" /><Relationship Type="http://schemas.openxmlformats.org/officeDocument/2006/relationships/theme" Target="/ppt/slideMasters/theme/theme1.xml" Id="R65b67a198fe7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d1327453ea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07064899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ba752b484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66961c4f4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77f22c0e2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d8d6c31a748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68ce6512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VERDAL DRIFTSLAG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DRIFTSLAG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VERDAL DRIFTSLAG SA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DRIFTSLAG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DRIFTSLAG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DRIFTSLAG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11 092 387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1 218 977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DRIFTSLAG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87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verdal-dl@verdal-dl.no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970 064 923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VERDAL DRIFTSLAG SA</a:t>
            </a:r>
          </a:p>
        </p:txBody>
      </p:sp>
    </p:spTree>
  </p:cSld>
  <p:clrMapOvr>
    <a:masterClrMapping xmlns:a="http://schemas.openxmlformats.org/drawingml/2006/main"/>
  </p:clrMapOvr>
</p:sld>
</file>