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9ea996dc3b4f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54274735df44fe"/>
  </p:sldMasterIdLst>
  <p:sldIdLst>
    <p:sldId xmlns:r="http://schemas.openxmlformats.org/officeDocument/2006/relationships" id="256" r:id="Rac073d4af6c649c0"/>
    <p:sldId xmlns:r="http://schemas.openxmlformats.org/officeDocument/2006/relationships" id="257" r:id="Rd184292e22c74293"/>
    <p:sldId xmlns:r="http://schemas.openxmlformats.org/officeDocument/2006/relationships" id="258" r:id="Re7b0e6c57ddf4312"/>
    <p:sldId xmlns:r="http://schemas.openxmlformats.org/officeDocument/2006/relationships" id="259" r:id="R88147d906d8f4d19"/>
    <p:sldId xmlns:r="http://schemas.openxmlformats.org/officeDocument/2006/relationships" id="260" r:id="Rc7538fd892f54e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54274735df44fe" /><Relationship Type="http://schemas.openxmlformats.org/officeDocument/2006/relationships/slide" Target="/ppt/slides/slide1.xml" Id="Rac073d4af6c649c0" /><Relationship Type="http://schemas.openxmlformats.org/officeDocument/2006/relationships/slide" Target="/ppt/slides/slide2.xml" Id="Rd184292e22c74293" /><Relationship Type="http://schemas.openxmlformats.org/officeDocument/2006/relationships/slide" Target="/ppt/slides/slide3.xml" Id="Re7b0e6c57ddf4312" /><Relationship Type="http://schemas.openxmlformats.org/officeDocument/2006/relationships/slide" Target="/ppt/slides/slide4.xml" Id="R88147d906d8f4d19" /><Relationship Type="http://schemas.openxmlformats.org/officeDocument/2006/relationships/slide" Target="/ppt/slides/slide5.xml" Id="Rc7538fd892f54e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280b6a8dd146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1b0bef8514178" /><Relationship Type="http://schemas.openxmlformats.org/officeDocument/2006/relationships/theme" Target="/ppt/slideMasters/theme/theme1.xml" Id="Re70aa51c8fd24c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e1b0bef85141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0ef4201fd43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317d662f54d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1b1c2785146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54576c7b845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07252e4f44d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 LAKSEFISKERI INTERESSENTSKAP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 LAKSEFISKERI INTERESSENTSKAP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Steinfossveien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9518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43 45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post@altalaks.no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970 075 593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