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499c6a673843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96b9474942446d"/>
  </p:sldMasterIdLst>
  <p:sldIdLst>
    <p:sldId xmlns:r="http://schemas.openxmlformats.org/officeDocument/2006/relationships" id="256" r:id="R8fe6c69acff04741"/>
    <p:sldId xmlns:r="http://schemas.openxmlformats.org/officeDocument/2006/relationships" id="257" r:id="Rb24ecff3f2254f99"/>
    <p:sldId xmlns:r="http://schemas.openxmlformats.org/officeDocument/2006/relationships" id="258" r:id="R15f832a24015429c"/>
    <p:sldId xmlns:r="http://schemas.openxmlformats.org/officeDocument/2006/relationships" id="259" r:id="R0cd44fc66baa4071"/>
    <p:sldId xmlns:r="http://schemas.openxmlformats.org/officeDocument/2006/relationships" id="260" r:id="R07dde9c73e244c4f"/>
    <p:sldId xmlns:r="http://schemas.openxmlformats.org/officeDocument/2006/relationships" id="261" r:id="R3e95a4d4b84740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96b9474942446d" /><Relationship Type="http://schemas.openxmlformats.org/officeDocument/2006/relationships/slide" Target="/ppt/slides/slide1.xml" Id="R8fe6c69acff04741" /><Relationship Type="http://schemas.openxmlformats.org/officeDocument/2006/relationships/slide" Target="/ppt/slides/slide2.xml" Id="Rb24ecff3f2254f99" /><Relationship Type="http://schemas.openxmlformats.org/officeDocument/2006/relationships/slide" Target="/ppt/slides/slide3.xml" Id="R15f832a24015429c" /><Relationship Type="http://schemas.openxmlformats.org/officeDocument/2006/relationships/slide" Target="/ppt/slides/slide4.xml" Id="R0cd44fc66baa4071" /><Relationship Type="http://schemas.openxmlformats.org/officeDocument/2006/relationships/slide" Target="/ppt/slides/slide5.xml" Id="R07dde9c73e244c4f" /><Relationship Type="http://schemas.openxmlformats.org/officeDocument/2006/relationships/slide" Target="/ppt/slides/slide6.xml" Id="R3e95a4d4b84740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a4053e39d54f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e4af9288f4d79" /><Relationship Type="http://schemas.openxmlformats.org/officeDocument/2006/relationships/theme" Target="/ppt/slideMasters/theme/theme1.xml" Id="R2be4f07a91b94f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1e4af9288f4d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e377d76ee42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721cfb18f4b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f993cfbab4f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a82812c3b4e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ef089a14447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cbfe4712d46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MODUM BAD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MODUM BAD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344 660 000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42 083 000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40 750 000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284 073 000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404 465 000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Badeveien 287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74 97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post@modum-bad.no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modum-bad.no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970 107 592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MODUM BAD</a:t>
            </a:r>
          </a:p>
        </p:txBody>
      </p:sp>
    </p:spTree>
  </p:cSld>
  <p:clrMapOvr>
    <a:masterClrMapping xmlns:a="http://schemas.openxmlformats.org/drawingml/2006/main"/>
  </p:clrMapOvr>
</p:sld>
</file>