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56a09cae3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518b68b5b4003"/>
  </p:sldMasterIdLst>
  <p:sldIdLst>
    <p:sldId xmlns:r="http://schemas.openxmlformats.org/officeDocument/2006/relationships" id="256" r:id="R52d3051ac2704eaa"/>
    <p:sldId xmlns:r="http://schemas.openxmlformats.org/officeDocument/2006/relationships" id="257" r:id="Rd20e474adb3b4c57"/>
    <p:sldId xmlns:r="http://schemas.openxmlformats.org/officeDocument/2006/relationships" id="258" r:id="Ref79ace5c42d4c23"/>
    <p:sldId xmlns:r="http://schemas.openxmlformats.org/officeDocument/2006/relationships" id="259" r:id="R0caf0b35611c43c5"/>
    <p:sldId xmlns:r="http://schemas.openxmlformats.org/officeDocument/2006/relationships" id="260" r:id="Rc9c3086c36c0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518b68b5b4003" /><Relationship Type="http://schemas.openxmlformats.org/officeDocument/2006/relationships/slide" Target="/ppt/slides/slide1.xml" Id="R52d3051ac2704eaa" /><Relationship Type="http://schemas.openxmlformats.org/officeDocument/2006/relationships/slide" Target="/ppt/slides/slide2.xml" Id="Rd20e474adb3b4c57" /><Relationship Type="http://schemas.openxmlformats.org/officeDocument/2006/relationships/slide" Target="/ppt/slides/slide3.xml" Id="Ref79ace5c42d4c23" /><Relationship Type="http://schemas.openxmlformats.org/officeDocument/2006/relationships/slide" Target="/ppt/slides/slide4.xml" Id="R0caf0b35611c43c5" /><Relationship Type="http://schemas.openxmlformats.org/officeDocument/2006/relationships/slide" Target="/ppt/slides/slide5.xml" Id="Rc9c3086c36c0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f34c8c90a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908ad96740d8" /><Relationship Type="http://schemas.openxmlformats.org/officeDocument/2006/relationships/theme" Target="/ppt/slideMasters/theme/theme1.xml" Id="Re9b53828627f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1908ad967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c66cb440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89acd3351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fe05396d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1858cc90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f87fc610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