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5cd25c481c4b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e46113162c46d6"/>
  </p:sldMasterIdLst>
  <p:sldIdLst>
    <p:sldId xmlns:r="http://schemas.openxmlformats.org/officeDocument/2006/relationships" id="256" r:id="R7dbc0e668ca249ac"/>
    <p:sldId xmlns:r="http://schemas.openxmlformats.org/officeDocument/2006/relationships" id="257" r:id="R5eca0a73eef4466d"/>
    <p:sldId xmlns:r="http://schemas.openxmlformats.org/officeDocument/2006/relationships" id="258" r:id="R62d7473f278d4444"/>
    <p:sldId xmlns:r="http://schemas.openxmlformats.org/officeDocument/2006/relationships" id="259" r:id="Rba9f7c5724974c05"/>
    <p:sldId xmlns:r="http://schemas.openxmlformats.org/officeDocument/2006/relationships" id="260" r:id="Rfce919065e7944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e46113162c46d6" /><Relationship Type="http://schemas.openxmlformats.org/officeDocument/2006/relationships/slide" Target="/ppt/slides/slide1.xml" Id="R7dbc0e668ca249ac" /><Relationship Type="http://schemas.openxmlformats.org/officeDocument/2006/relationships/slide" Target="/ppt/slides/slide2.xml" Id="R5eca0a73eef4466d" /><Relationship Type="http://schemas.openxmlformats.org/officeDocument/2006/relationships/slide" Target="/ppt/slides/slide3.xml" Id="R62d7473f278d4444" /><Relationship Type="http://schemas.openxmlformats.org/officeDocument/2006/relationships/slide" Target="/ppt/slides/slide4.xml" Id="Rba9f7c5724974c05" /><Relationship Type="http://schemas.openxmlformats.org/officeDocument/2006/relationships/slide" Target="/ppt/slides/slide5.xml" Id="Rfce919065e7944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83afad804c46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6732b33a54ea3" /><Relationship Type="http://schemas.openxmlformats.org/officeDocument/2006/relationships/theme" Target="/ppt/slideMasters/theme/theme1.xml" Id="Rd8d3aa3f12504b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a6732b33a54e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71b96076341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b6c89aed941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e067b76c74d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4cbd0d4744a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7c3d0dee440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MIDTRE GAULDAL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MIDTRE GAULDAL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MIDTRE GAULDAL KOMMUNE ble etablert [år] og holder til i Støren.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MIDTRE GAULDAL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MIDTRE GAULDAL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MIDTRE GAULDAL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postmottak@midtre-gauldal.kommune.no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www.mgk.no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970 187 715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MIDTRE GAULDAL KOMMUNE</a:t>
            </a:r>
          </a:p>
        </p:txBody>
      </p:sp>
    </p:spTree>
  </p:cSld>
  <p:clrMapOvr>
    <a:masterClrMapping xmlns:a="http://schemas.openxmlformats.org/drawingml/2006/main"/>
  </p:clrMapOvr>
</p:sld>
</file>