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dcb3355299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14a527eeb45b5"/>
  </p:sldMasterIdLst>
  <p:sldIdLst>
    <p:sldId xmlns:r="http://schemas.openxmlformats.org/officeDocument/2006/relationships" id="256" r:id="R9f711e470d5445a5"/>
    <p:sldId xmlns:r="http://schemas.openxmlformats.org/officeDocument/2006/relationships" id="257" r:id="R23f0051d4bc14cad"/>
    <p:sldId xmlns:r="http://schemas.openxmlformats.org/officeDocument/2006/relationships" id="258" r:id="R88f45c2805234463"/>
    <p:sldId xmlns:r="http://schemas.openxmlformats.org/officeDocument/2006/relationships" id="259" r:id="Rd75f44bd245c4a2d"/>
    <p:sldId xmlns:r="http://schemas.openxmlformats.org/officeDocument/2006/relationships" id="260" r:id="R5402cae225974c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14a527eeb45b5" /><Relationship Type="http://schemas.openxmlformats.org/officeDocument/2006/relationships/slide" Target="/ppt/slides/slide1.xml" Id="R9f711e470d5445a5" /><Relationship Type="http://schemas.openxmlformats.org/officeDocument/2006/relationships/slide" Target="/ppt/slides/slide2.xml" Id="R23f0051d4bc14cad" /><Relationship Type="http://schemas.openxmlformats.org/officeDocument/2006/relationships/slide" Target="/ppt/slides/slide3.xml" Id="R88f45c2805234463" /><Relationship Type="http://schemas.openxmlformats.org/officeDocument/2006/relationships/slide" Target="/ppt/slides/slide4.xml" Id="Rd75f44bd245c4a2d" /><Relationship Type="http://schemas.openxmlformats.org/officeDocument/2006/relationships/slide" Target="/ppt/slides/slide5.xml" Id="R5402cae225974c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0b0dab6ba4f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e9ef759614308" /><Relationship Type="http://schemas.openxmlformats.org/officeDocument/2006/relationships/theme" Target="/ppt/slideMasters/theme/theme1.xml" Id="R872924c803644c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e9ef75961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7e894fa7845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c2c5b9be14d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c56b089ba42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114da30f840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e5acbe5d947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MELØY KOMMUNE ble etablert [år] og holder til i Ørnes.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8150 Ørnes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71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postmottak@meloy.kommune.no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www.meloy.kommune.no/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970 189 866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