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b6809c3c8044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6c7cf1f0fa4335"/>
  </p:sldMasterIdLst>
  <p:sldIdLst>
    <p:sldId xmlns:r="http://schemas.openxmlformats.org/officeDocument/2006/relationships" id="256" r:id="Rd6dcd5d428b94a21"/>
    <p:sldId xmlns:r="http://schemas.openxmlformats.org/officeDocument/2006/relationships" id="257" r:id="R5e2156fae46c490e"/>
    <p:sldId xmlns:r="http://schemas.openxmlformats.org/officeDocument/2006/relationships" id="258" r:id="R9573f736060c4b18"/>
    <p:sldId xmlns:r="http://schemas.openxmlformats.org/officeDocument/2006/relationships" id="259" r:id="Ra286523f281c48d8"/>
    <p:sldId xmlns:r="http://schemas.openxmlformats.org/officeDocument/2006/relationships" id="260" r:id="R0f6cf05e41dd427f"/>
    <p:sldId xmlns:r="http://schemas.openxmlformats.org/officeDocument/2006/relationships" id="261" r:id="R7883475629c040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6c7cf1f0fa4335" /><Relationship Type="http://schemas.openxmlformats.org/officeDocument/2006/relationships/slide" Target="/ppt/slides/slide1.xml" Id="Rd6dcd5d428b94a21" /><Relationship Type="http://schemas.openxmlformats.org/officeDocument/2006/relationships/slide" Target="/ppt/slides/slide2.xml" Id="R5e2156fae46c490e" /><Relationship Type="http://schemas.openxmlformats.org/officeDocument/2006/relationships/slide" Target="/ppt/slides/slide3.xml" Id="R9573f736060c4b18" /><Relationship Type="http://schemas.openxmlformats.org/officeDocument/2006/relationships/slide" Target="/ppt/slides/slide4.xml" Id="Ra286523f281c48d8" /><Relationship Type="http://schemas.openxmlformats.org/officeDocument/2006/relationships/slide" Target="/ppt/slides/slide5.xml" Id="R0f6cf05e41dd427f" /><Relationship Type="http://schemas.openxmlformats.org/officeDocument/2006/relationships/slide" Target="/ppt/slides/slide6.xml" Id="R7883475629c040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1bfb0d617b49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4ee835bff4bb4" /><Relationship Type="http://schemas.openxmlformats.org/officeDocument/2006/relationships/theme" Target="/ppt/slideMasters/theme/theme1.xml" Id="R836f1ca38ae84b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a4ee835bff4b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77b9cb33a4c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7ba72019349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5b3ae97454e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41ac478b54f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e809067114c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e1f7747624a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 OFFISERS- OG SPESIALISTFORBUND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 OFFISERS- OG SPESIALISTFORBUND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143 215 324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−318 146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641 039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34 618 850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56 981 737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970 204 938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