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dfdedf1ff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0d3a3c7e34881"/>
  </p:sldMasterIdLst>
  <p:sldIdLst>
    <p:sldId xmlns:r="http://schemas.openxmlformats.org/officeDocument/2006/relationships" id="256" r:id="Rec4b8681354244b9"/>
    <p:sldId xmlns:r="http://schemas.openxmlformats.org/officeDocument/2006/relationships" id="257" r:id="Rb405f0523e4c4ade"/>
    <p:sldId xmlns:r="http://schemas.openxmlformats.org/officeDocument/2006/relationships" id="258" r:id="Rce956a051b664762"/>
    <p:sldId xmlns:r="http://schemas.openxmlformats.org/officeDocument/2006/relationships" id="259" r:id="Rb013a0d51ef04371"/>
    <p:sldId xmlns:r="http://schemas.openxmlformats.org/officeDocument/2006/relationships" id="260" r:id="R87ee4e3982144d7d"/>
    <p:sldId xmlns:r="http://schemas.openxmlformats.org/officeDocument/2006/relationships" id="261" r:id="Rc35bfe5624a9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0d3a3c7e34881" /><Relationship Type="http://schemas.openxmlformats.org/officeDocument/2006/relationships/slide" Target="/ppt/slides/slide1.xml" Id="Rec4b8681354244b9" /><Relationship Type="http://schemas.openxmlformats.org/officeDocument/2006/relationships/slide" Target="/ppt/slides/slide2.xml" Id="Rb405f0523e4c4ade" /><Relationship Type="http://schemas.openxmlformats.org/officeDocument/2006/relationships/slide" Target="/ppt/slides/slide3.xml" Id="Rce956a051b664762" /><Relationship Type="http://schemas.openxmlformats.org/officeDocument/2006/relationships/slide" Target="/ppt/slides/slide4.xml" Id="Rb013a0d51ef04371" /><Relationship Type="http://schemas.openxmlformats.org/officeDocument/2006/relationships/slide" Target="/ppt/slides/slide5.xml" Id="R87ee4e3982144d7d" /><Relationship Type="http://schemas.openxmlformats.org/officeDocument/2006/relationships/slide" Target="/ppt/slides/slide6.xml" Id="Rc35bfe5624a9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4832b4d50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3cb90bbc94890" /><Relationship Type="http://schemas.openxmlformats.org/officeDocument/2006/relationships/theme" Target="/ppt/slideMasters/theme/theme1.xml" Id="Re9e3cf14c06f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3cb90bbc9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403ca81d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974b5f759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cf872a0f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eb3f20bd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862a57683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c7f40130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SØR-ØSTERDAL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SØR-ØSTERDAL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SØR-ØSTERDAL REGNSKAPSLAG SA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SØR-ØSTERDAL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SØR-ØSTERDAL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SØR-ØSTERDAL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13 431 908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SØR-ØSTERDAL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Trudvanggata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00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970 300 643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SØR-ØSTERDAL REGNSKAPSLAG SA</a:t>
            </a:r>
          </a:p>
        </p:txBody>
      </p:sp>
    </p:spTree>
  </p:cSld>
  <p:clrMapOvr>
    <a:masterClrMapping xmlns:a="http://schemas.openxmlformats.org/drawingml/2006/main"/>
  </p:clrMapOvr>
</p:sld>
</file>