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76d9b2a0c142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c5ee519b9b460e"/>
  </p:sldMasterIdLst>
  <p:sldIdLst>
    <p:sldId xmlns:r="http://schemas.openxmlformats.org/officeDocument/2006/relationships" id="256" r:id="Rc4625954513c4c1f"/>
    <p:sldId xmlns:r="http://schemas.openxmlformats.org/officeDocument/2006/relationships" id="257" r:id="R2b117a290d7640f0"/>
    <p:sldId xmlns:r="http://schemas.openxmlformats.org/officeDocument/2006/relationships" id="258" r:id="R482b13d3ef6f4e08"/>
    <p:sldId xmlns:r="http://schemas.openxmlformats.org/officeDocument/2006/relationships" id="259" r:id="Rc6404dab7e6f406a"/>
    <p:sldId xmlns:r="http://schemas.openxmlformats.org/officeDocument/2006/relationships" id="260" r:id="R8d6f1e8fe64a438f"/>
    <p:sldId xmlns:r="http://schemas.openxmlformats.org/officeDocument/2006/relationships" id="261" r:id="Rfe61afe6168745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c5ee519b9b460e" /><Relationship Type="http://schemas.openxmlformats.org/officeDocument/2006/relationships/slide" Target="/ppt/slides/slide1.xml" Id="Rc4625954513c4c1f" /><Relationship Type="http://schemas.openxmlformats.org/officeDocument/2006/relationships/slide" Target="/ppt/slides/slide2.xml" Id="R2b117a290d7640f0" /><Relationship Type="http://schemas.openxmlformats.org/officeDocument/2006/relationships/slide" Target="/ppt/slides/slide3.xml" Id="R482b13d3ef6f4e08" /><Relationship Type="http://schemas.openxmlformats.org/officeDocument/2006/relationships/slide" Target="/ppt/slides/slide4.xml" Id="Rc6404dab7e6f406a" /><Relationship Type="http://schemas.openxmlformats.org/officeDocument/2006/relationships/slide" Target="/ppt/slides/slide5.xml" Id="R8d6f1e8fe64a438f" /><Relationship Type="http://schemas.openxmlformats.org/officeDocument/2006/relationships/slide" Target="/ppt/slides/slide6.xml" Id="Rfe61afe6168745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a50c6921d54e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9d7ebe6553405b" /><Relationship Type="http://schemas.openxmlformats.org/officeDocument/2006/relationships/theme" Target="/ppt/slideMasters/theme/theme1.xml" Id="R49717c29088147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9d7ebe655340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0e66066fa449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f71bd08d1543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8d21c0fa7d45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0e15cc6fb745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46f60f01b42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34972f3c9049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SPIR - PROFESJONSFORBUNDET FOR PRESTER, DIAKONER, KATEKETER OG PEDAGOGER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 - PROFESJONSFORBUNDET FOR PRESTER, DIAKONER, KATEKETER OG PEDAGOGER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SPIR - PROFESJONSFORBUNDET FOR PRESTER, DIAKONER, KATEKETER OG PEDAGOGER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 - PROFESJONSFORBUNDET FOR PRESTER, DIAKONER, KATEKETER OG PEDAGOGER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 - PROFESJONSFORBUNDET FOR PRESTER, DIAKONER, KATEKETER OG PEDAGOGER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 - PROFESJONSFORBUNDET FOR PRESTER, DIAKONER, KATEKETER OG PEDAGOGER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18 728 815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−2 049 665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−985 555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25 080 450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27 717 697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 - PROFESJONSFORBUNDET FOR PRESTER, DIAKONER, KATEKETER OG PEDAGOGER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gate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08 16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post@spirprofesjon.no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www.spirprofesjon.no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970 349 820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 - PROFESJONSFORBUNDET FOR PRESTER, DIAKONER, KATEKETER OG PEDAGOGER</a:t>
            </a:r>
          </a:p>
        </p:txBody>
      </p:sp>
    </p:spTree>
  </p:cSld>
  <p:clrMapOvr>
    <a:masterClrMapping xmlns:a="http://schemas.openxmlformats.org/drawingml/2006/main"/>
  </p:clrMapOvr>
</p:sld>
</file>