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4c9449cb1e48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e3a8f375644f76"/>
  </p:sldMasterIdLst>
  <p:sldIdLst>
    <p:sldId xmlns:r="http://schemas.openxmlformats.org/officeDocument/2006/relationships" id="256" r:id="R9dbe22d9dfe64af9"/>
    <p:sldId xmlns:r="http://schemas.openxmlformats.org/officeDocument/2006/relationships" id="257" r:id="R8dc37c6f572b4b9b"/>
    <p:sldId xmlns:r="http://schemas.openxmlformats.org/officeDocument/2006/relationships" id="258" r:id="R69280007d3e04d00"/>
    <p:sldId xmlns:r="http://schemas.openxmlformats.org/officeDocument/2006/relationships" id="259" r:id="R83b0e1e390bd4fb6"/>
    <p:sldId xmlns:r="http://schemas.openxmlformats.org/officeDocument/2006/relationships" id="260" r:id="Rd7275c8c70004811"/>
    <p:sldId xmlns:r="http://schemas.openxmlformats.org/officeDocument/2006/relationships" id="261" r:id="R582d14eb7da24e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e3a8f375644f76" /><Relationship Type="http://schemas.openxmlformats.org/officeDocument/2006/relationships/slide" Target="/ppt/slides/slide1.xml" Id="R9dbe22d9dfe64af9" /><Relationship Type="http://schemas.openxmlformats.org/officeDocument/2006/relationships/slide" Target="/ppt/slides/slide2.xml" Id="R8dc37c6f572b4b9b" /><Relationship Type="http://schemas.openxmlformats.org/officeDocument/2006/relationships/slide" Target="/ppt/slides/slide3.xml" Id="R69280007d3e04d00" /><Relationship Type="http://schemas.openxmlformats.org/officeDocument/2006/relationships/slide" Target="/ppt/slides/slide4.xml" Id="R83b0e1e390bd4fb6" /><Relationship Type="http://schemas.openxmlformats.org/officeDocument/2006/relationships/slide" Target="/ppt/slides/slide5.xml" Id="Rd7275c8c70004811" /><Relationship Type="http://schemas.openxmlformats.org/officeDocument/2006/relationships/slide" Target="/ppt/slides/slide6.xml" Id="R582d14eb7da24e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9e832c64e142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b1247900e443b" /><Relationship Type="http://schemas.openxmlformats.org/officeDocument/2006/relationships/theme" Target="/ppt/slideMasters/theme/theme1.xml" Id="R54f52e7f6d174c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bb1247900e44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2c9600f0545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74dbe640e49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095ec0daf44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5baac98eb4e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516575fff43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75665f83744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NORMISJON REGION ØST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NORMISJON REGION ØST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NORMISJON REGION ØST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NORMISJON REGION ØST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NORMISJON REGION ØST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NORMISJON REGION ØST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Staffeldts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60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region.ost@normisjon.no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www.normisjonost.no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970 353 739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NORMISJON REGION ØST</a:t>
            </a:r>
          </a:p>
        </p:txBody>
      </p:sp>
    </p:spTree>
  </p:cSld>
  <p:clrMapOvr>
    <a:masterClrMapping xmlns:a="http://schemas.openxmlformats.org/drawingml/2006/main"/>
  </p:clrMapOvr>
</p:sld>
</file>