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c1a82593f64e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5e4ec2857f479b"/>
  </p:sldMasterIdLst>
  <p:sldIdLst>
    <p:sldId xmlns:r="http://schemas.openxmlformats.org/officeDocument/2006/relationships" id="256" r:id="Ra04da8df23e04df4"/>
    <p:sldId xmlns:r="http://schemas.openxmlformats.org/officeDocument/2006/relationships" id="257" r:id="R87e962b8818c4e5c"/>
    <p:sldId xmlns:r="http://schemas.openxmlformats.org/officeDocument/2006/relationships" id="258" r:id="R18f6d35764c44550"/>
    <p:sldId xmlns:r="http://schemas.openxmlformats.org/officeDocument/2006/relationships" id="259" r:id="R77c19768feab4345"/>
    <p:sldId xmlns:r="http://schemas.openxmlformats.org/officeDocument/2006/relationships" id="260" r:id="R1779b816ea8a4ce5"/>
    <p:sldId xmlns:r="http://schemas.openxmlformats.org/officeDocument/2006/relationships" id="261" r:id="R08c83a5553d940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e4ec2857f479b" /><Relationship Type="http://schemas.openxmlformats.org/officeDocument/2006/relationships/slide" Target="/ppt/slides/slide1.xml" Id="Ra04da8df23e04df4" /><Relationship Type="http://schemas.openxmlformats.org/officeDocument/2006/relationships/slide" Target="/ppt/slides/slide2.xml" Id="R87e962b8818c4e5c" /><Relationship Type="http://schemas.openxmlformats.org/officeDocument/2006/relationships/slide" Target="/ppt/slides/slide3.xml" Id="R18f6d35764c44550" /><Relationship Type="http://schemas.openxmlformats.org/officeDocument/2006/relationships/slide" Target="/ppt/slides/slide4.xml" Id="R77c19768feab4345" /><Relationship Type="http://schemas.openxmlformats.org/officeDocument/2006/relationships/slide" Target="/ppt/slides/slide5.xml" Id="R1779b816ea8a4ce5" /><Relationship Type="http://schemas.openxmlformats.org/officeDocument/2006/relationships/slide" Target="/ppt/slides/slide6.xml" Id="R08c83a5553d940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a9cc1c44e4a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d00e70e444b92" /><Relationship Type="http://schemas.openxmlformats.org/officeDocument/2006/relationships/theme" Target="/ppt/slideMasters/theme/theme1.xml" Id="R6f6298238c644f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3d00e70e444b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858eb29594c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1d6297c694a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fb60dd7104b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4ff119b174f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2218a7d4a42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1fdd569ec41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NORMISJON REGION ØST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 REGION ØST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NORMISJON REGION ØST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 REGION ØST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 REGION ØST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 REGION ØST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8 702 971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−660 929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19 528 276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21 094 145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 REGION ØST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Staffeldts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60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region.ost@normisjon.no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www.normisjonost.no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970 353 739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 REGION ØST</a:t>
            </a:r>
          </a:p>
        </p:txBody>
      </p:sp>
    </p:spTree>
  </p:cSld>
  <p:clrMapOvr>
    <a:masterClrMapping xmlns:a="http://schemas.openxmlformats.org/drawingml/2006/main"/>
  </p:clrMapOvr>
</p:sld>
</file>