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71c400af3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b5249b57949aa"/>
  </p:sldMasterIdLst>
  <p:sldIdLst>
    <p:sldId xmlns:r="http://schemas.openxmlformats.org/officeDocument/2006/relationships" id="256" r:id="R434defd3698f44d9"/>
    <p:sldId xmlns:r="http://schemas.openxmlformats.org/officeDocument/2006/relationships" id="257" r:id="Rce47f6e99204467b"/>
    <p:sldId xmlns:r="http://schemas.openxmlformats.org/officeDocument/2006/relationships" id="258" r:id="Ra9862635a4f7446f"/>
    <p:sldId xmlns:r="http://schemas.openxmlformats.org/officeDocument/2006/relationships" id="259" r:id="R42fac2ec27c0419f"/>
    <p:sldId xmlns:r="http://schemas.openxmlformats.org/officeDocument/2006/relationships" id="260" r:id="Rdad6ec8bf32b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b5249b57949aa" /><Relationship Type="http://schemas.openxmlformats.org/officeDocument/2006/relationships/slide" Target="/ppt/slides/slide1.xml" Id="R434defd3698f44d9" /><Relationship Type="http://schemas.openxmlformats.org/officeDocument/2006/relationships/slide" Target="/ppt/slides/slide2.xml" Id="Rce47f6e99204467b" /><Relationship Type="http://schemas.openxmlformats.org/officeDocument/2006/relationships/slide" Target="/ppt/slides/slide3.xml" Id="Ra9862635a4f7446f" /><Relationship Type="http://schemas.openxmlformats.org/officeDocument/2006/relationships/slide" Target="/ppt/slides/slide4.xml" Id="R42fac2ec27c0419f" /><Relationship Type="http://schemas.openxmlformats.org/officeDocument/2006/relationships/slide" Target="/ppt/slides/slide5.xml" Id="Rdad6ec8bf32b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09e527801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569214c84c36" /><Relationship Type="http://schemas.openxmlformats.org/officeDocument/2006/relationships/theme" Target="/ppt/slideMasters/theme/theme1.xml" Id="Ra27fee55842a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f569214c8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589e1146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59c6a1499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d526ed98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90592e63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6eba9cb9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