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7b6d2d3e8a46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e05e08eb324d13"/>
  </p:sldMasterIdLst>
  <p:sldIdLst>
    <p:sldId xmlns:r="http://schemas.openxmlformats.org/officeDocument/2006/relationships" id="256" r:id="R829a914613964002"/>
    <p:sldId xmlns:r="http://schemas.openxmlformats.org/officeDocument/2006/relationships" id="257" r:id="R49d28362845f4be1"/>
    <p:sldId xmlns:r="http://schemas.openxmlformats.org/officeDocument/2006/relationships" id="258" r:id="R2c3e0fd7a76b48ee"/>
    <p:sldId xmlns:r="http://schemas.openxmlformats.org/officeDocument/2006/relationships" id="259" r:id="R11d97da11eef4f2a"/>
    <p:sldId xmlns:r="http://schemas.openxmlformats.org/officeDocument/2006/relationships" id="260" r:id="R8096331a712e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05e08eb324d13" /><Relationship Type="http://schemas.openxmlformats.org/officeDocument/2006/relationships/slide" Target="/ppt/slides/slide1.xml" Id="R829a914613964002" /><Relationship Type="http://schemas.openxmlformats.org/officeDocument/2006/relationships/slide" Target="/ppt/slides/slide2.xml" Id="R49d28362845f4be1" /><Relationship Type="http://schemas.openxmlformats.org/officeDocument/2006/relationships/slide" Target="/ppt/slides/slide3.xml" Id="R2c3e0fd7a76b48ee" /><Relationship Type="http://schemas.openxmlformats.org/officeDocument/2006/relationships/slide" Target="/ppt/slides/slide4.xml" Id="R11d97da11eef4f2a" /><Relationship Type="http://schemas.openxmlformats.org/officeDocument/2006/relationships/slide" Target="/ppt/slides/slide5.xml" Id="R8096331a712e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b416e0f64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d4a3f695e4206" /><Relationship Type="http://schemas.openxmlformats.org/officeDocument/2006/relationships/theme" Target="/ppt/slideMasters/theme/theme1.xml" Id="Ra67eaccfd58d4a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dd4a3f695e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91b96ea99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998460a574b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67a52ae3f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dc748069f4c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dfc7be43e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MODUM KOMMUNE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post@modum.kommune.no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970 491 589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MODUM KOMMUNE</a:t>
            </a:r>
          </a:p>
        </p:txBody>
      </p:sp>
    </p:spTree>
  </p:cSld>
  <p:clrMapOvr>
    <a:masterClrMapping xmlns:a="http://schemas.openxmlformats.org/drawingml/2006/main"/>
  </p:clrMapOvr>
</p:sld>
</file>