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2786d8d1749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250fae4a24daa"/>
  </p:sldMasterIdLst>
  <p:sldIdLst>
    <p:sldId xmlns:r="http://schemas.openxmlformats.org/officeDocument/2006/relationships" id="256" r:id="Rf014ca4d23544c35"/>
    <p:sldId xmlns:r="http://schemas.openxmlformats.org/officeDocument/2006/relationships" id="257" r:id="R1d2eb9d58a97485d"/>
    <p:sldId xmlns:r="http://schemas.openxmlformats.org/officeDocument/2006/relationships" id="258" r:id="R5338e2ae3d214d4e"/>
    <p:sldId xmlns:r="http://schemas.openxmlformats.org/officeDocument/2006/relationships" id="259" r:id="R4372a4c3f61549a1"/>
    <p:sldId xmlns:r="http://schemas.openxmlformats.org/officeDocument/2006/relationships" id="260" r:id="Reea2a706c79a4673"/>
    <p:sldId xmlns:r="http://schemas.openxmlformats.org/officeDocument/2006/relationships" id="261" r:id="R0581f58808e9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250fae4a24daa" /><Relationship Type="http://schemas.openxmlformats.org/officeDocument/2006/relationships/slide" Target="/ppt/slides/slide1.xml" Id="Rf014ca4d23544c35" /><Relationship Type="http://schemas.openxmlformats.org/officeDocument/2006/relationships/slide" Target="/ppt/slides/slide2.xml" Id="R1d2eb9d58a97485d" /><Relationship Type="http://schemas.openxmlformats.org/officeDocument/2006/relationships/slide" Target="/ppt/slides/slide3.xml" Id="R5338e2ae3d214d4e" /><Relationship Type="http://schemas.openxmlformats.org/officeDocument/2006/relationships/slide" Target="/ppt/slides/slide4.xml" Id="R4372a4c3f61549a1" /><Relationship Type="http://schemas.openxmlformats.org/officeDocument/2006/relationships/slide" Target="/ppt/slides/slide5.xml" Id="Reea2a706c79a4673" /><Relationship Type="http://schemas.openxmlformats.org/officeDocument/2006/relationships/slide" Target="/ppt/slides/slide6.xml" Id="R0581f58808e9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99978c892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67c938f548cd" /><Relationship Type="http://schemas.openxmlformats.org/officeDocument/2006/relationships/theme" Target="/ppt/slideMasters/theme/theme1.xml" Id="R1f69a9b97332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567c938f5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1934a00b4b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c413c4d6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db802925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7426aa91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35922e10b4f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f56dd4735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SKOLENES LANDSFORBUND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skolenes@skolenes.no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www.skoleneslandsforbund.no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