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3e9a48e2e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d2618f0ff499a"/>
  </p:sldMasterIdLst>
  <p:sldIdLst>
    <p:sldId xmlns:r="http://schemas.openxmlformats.org/officeDocument/2006/relationships" id="256" r:id="Rda7f3c4ce71d470b"/>
    <p:sldId xmlns:r="http://schemas.openxmlformats.org/officeDocument/2006/relationships" id="257" r:id="R17ab9352ba2449fd"/>
    <p:sldId xmlns:r="http://schemas.openxmlformats.org/officeDocument/2006/relationships" id="258" r:id="Rf4401d12b8d64cc0"/>
    <p:sldId xmlns:r="http://schemas.openxmlformats.org/officeDocument/2006/relationships" id="259" r:id="Rbd94d5524e954c2e"/>
    <p:sldId xmlns:r="http://schemas.openxmlformats.org/officeDocument/2006/relationships" id="260" r:id="Refe114bdc95745d5"/>
    <p:sldId xmlns:r="http://schemas.openxmlformats.org/officeDocument/2006/relationships" id="261" r:id="R7163f32a4e7a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d2618f0ff499a" /><Relationship Type="http://schemas.openxmlformats.org/officeDocument/2006/relationships/slide" Target="/ppt/slides/slide1.xml" Id="Rda7f3c4ce71d470b" /><Relationship Type="http://schemas.openxmlformats.org/officeDocument/2006/relationships/slide" Target="/ppt/slides/slide2.xml" Id="R17ab9352ba2449fd" /><Relationship Type="http://schemas.openxmlformats.org/officeDocument/2006/relationships/slide" Target="/ppt/slides/slide3.xml" Id="Rf4401d12b8d64cc0" /><Relationship Type="http://schemas.openxmlformats.org/officeDocument/2006/relationships/slide" Target="/ppt/slides/slide4.xml" Id="Rbd94d5524e954c2e" /><Relationship Type="http://schemas.openxmlformats.org/officeDocument/2006/relationships/slide" Target="/ppt/slides/slide5.xml" Id="Refe114bdc95745d5" /><Relationship Type="http://schemas.openxmlformats.org/officeDocument/2006/relationships/slide" Target="/ppt/slides/slide6.xml" Id="R7163f32a4e7a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2709e530e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1a22f74f247ab" /><Relationship Type="http://schemas.openxmlformats.org/officeDocument/2006/relationships/theme" Target="/ppt/slideMasters/theme/theme1.xml" Id="R3e5fa981b9b4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1a22f74f2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26c682987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4a4933a2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270531ac9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4ae23df4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c83149c61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7b382fc84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